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79" r:id="rId1"/>
    <p:sldMasterId id="2147485891" r:id="rId2"/>
  </p:sldMasterIdLst>
  <p:notesMasterIdLst>
    <p:notesMasterId r:id="rId12"/>
  </p:notesMasterIdLst>
  <p:sldIdLst>
    <p:sldId id="370" r:id="rId3"/>
    <p:sldId id="349" r:id="rId4"/>
    <p:sldId id="365" r:id="rId5"/>
    <p:sldId id="371" r:id="rId6"/>
    <p:sldId id="366" r:id="rId7"/>
    <p:sldId id="367" r:id="rId8"/>
    <p:sldId id="368" r:id="rId9"/>
    <p:sldId id="369" r:id="rId10"/>
    <p:sldId id="3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09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8A5BBB1B-C5B4-4D90-A80E-D5176A4DF72A}"/>
    <pc:docChg chg="undo custSel addSld delSld modSld delMainMaster">
      <pc:chgData name="Wei Li" userId="fae33518c2e5a771" providerId="LiveId" clId="{8A5BBB1B-C5B4-4D90-A80E-D5176A4DF72A}" dt="2025-12-14T13:51:48.450" v="205"/>
      <pc:docMkLst>
        <pc:docMk/>
      </pc:docMkLst>
      <pc:sldChg chg="modSp add del mod">
        <pc:chgData name="Wei Li" userId="fae33518c2e5a771" providerId="LiveId" clId="{8A5BBB1B-C5B4-4D90-A80E-D5176A4DF72A}" dt="2025-12-14T02:18:43.779" v="202" actId="113"/>
        <pc:sldMkLst>
          <pc:docMk/>
          <pc:sldMk cId="0" sldId="257"/>
        </pc:sldMkLst>
      </pc:sldChg>
      <pc:sldChg chg="modSp add del mod">
        <pc:chgData name="Wei Li" userId="fae33518c2e5a771" providerId="LiveId" clId="{8A5BBB1B-C5B4-4D90-A80E-D5176A4DF72A}" dt="2025-12-14T02:14:54.147" v="192" actId="1076"/>
        <pc:sldMkLst>
          <pc:docMk/>
          <pc:sldMk cId="0" sldId="258"/>
        </pc:sldMkLst>
      </pc:sldChg>
      <pc:sldChg chg="modSp add del mod">
        <pc:chgData name="Wei Li" userId="fae33518c2e5a771" providerId="LiveId" clId="{8A5BBB1B-C5B4-4D90-A80E-D5176A4DF72A}" dt="2025-12-14T02:14:48.315" v="191" actId="1076"/>
        <pc:sldMkLst>
          <pc:docMk/>
          <pc:sldMk cId="0" sldId="259"/>
        </pc:sldMkLst>
      </pc:sldChg>
      <pc:sldChg chg="modSp add del mod">
        <pc:chgData name="Wei Li" userId="fae33518c2e5a771" providerId="LiveId" clId="{8A5BBB1B-C5B4-4D90-A80E-D5176A4DF72A}" dt="2025-12-14T02:18:40.412" v="201" actId="113"/>
        <pc:sldMkLst>
          <pc:docMk/>
          <pc:sldMk cId="0" sldId="260"/>
        </pc:sldMkLst>
      </pc:sldChg>
      <pc:sldChg chg="modSp add del mod">
        <pc:chgData name="Wei Li" userId="fae33518c2e5a771" providerId="LiveId" clId="{8A5BBB1B-C5B4-4D90-A80E-D5176A4DF72A}" dt="2025-12-14T02:14:34.255" v="189" actId="5793"/>
        <pc:sldMkLst>
          <pc:docMk/>
          <pc:sldMk cId="0" sldId="261"/>
        </pc:sldMkLst>
      </pc:sldChg>
      <pc:sldChg chg="addSp modSp add del mod">
        <pc:chgData name="Wei Li" userId="fae33518c2e5a771" providerId="LiveId" clId="{8A5BBB1B-C5B4-4D90-A80E-D5176A4DF72A}" dt="2025-12-14T02:14:31.585" v="188" actId="1076"/>
        <pc:sldMkLst>
          <pc:docMk/>
          <pc:sldMk cId="0" sldId="262"/>
        </pc:sldMkLst>
      </pc:sldChg>
      <pc:sldChg chg="modSp add del mod">
        <pc:chgData name="Wei Li" userId="fae33518c2e5a771" providerId="LiveId" clId="{8A5BBB1B-C5B4-4D90-A80E-D5176A4DF72A}" dt="2025-12-14T02:12:05.761" v="174" actId="5793"/>
        <pc:sldMkLst>
          <pc:docMk/>
          <pc:sldMk cId="0" sldId="263"/>
        </pc:sldMkLst>
      </pc:sldChg>
      <pc:sldChg chg="modSp add del mod">
        <pc:chgData name="Wei Li" userId="fae33518c2e5a771" providerId="LiveId" clId="{8A5BBB1B-C5B4-4D90-A80E-D5176A4DF72A}" dt="2025-12-14T02:18:33.530" v="200" actId="1076"/>
        <pc:sldMkLst>
          <pc:docMk/>
          <pc:sldMk cId="0" sldId="264"/>
        </pc:sldMkLst>
      </pc:sldChg>
      <pc:sldChg chg="modSp add del mod">
        <pc:chgData name="Wei Li" userId="fae33518c2e5a771" providerId="LiveId" clId="{8A5BBB1B-C5B4-4D90-A80E-D5176A4DF72A}" dt="2025-12-14T02:14:20.850" v="187" actId="1076"/>
        <pc:sldMkLst>
          <pc:docMk/>
          <pc:sldMk cId="0" sldId="265"/>
        </pc:sldMkLst>
      </pc:sldChg>
      <pc:sldChg chg="modSp add del mod">
        <pc:chgData name="Wei Li" userId="fae33518c2e5a771" providerId="LiveId" clId="{8A5BBB1B-C5B4-4D90-A80E-D5176A4DF72A}" dt="2025-12-14T02:14:14.898" v="186" actId="1076"/>
        <pc:sldMkLst>
          <pc:docMk/>
          <pc:sldMk cId="0" sldId="266"/>
        </pc:sldMkLst>
      </pc:sldChg>
      <pc:sldChg chg="modSp add del mod">
        <pc:chgData name="Wei Li" userId="fae33518c2e5a771" providerId="LiveId" clId="{8A5BBB1B-C5B4-4D90-A80E-D5176A4DF72A}" dt="2025-12-14T02:14:10.392" v="185" actId="1076"/>
        <pc:sldMkLst>
          <pc:docMk/>
          <pc:sldMk cId="0" sldId="267"/>
        </pc:sldMkLst>
      </pc:sldChg>
      <pc:sldChg chg="modSp add del mod">
        <pc:chgData name="Wei Li" userId="fae33518c2e5a771" providerId="LiveId" clId="{8A5BBB1B-C5B4-4D90-A80E-D5176A4DF72A}" dt="2025-12-14T02:18:21.709" v="199" actId="113"/>
        <pc:sldMkLst>
          <pc:docMk/>
          <pc:sldMk cId="0" sldId="268"/>
        </pc:sldMkLst>
      </pc:sldChg>
      <pc:sldChg chg="modSp add mod">
        <pc:chgData name="Wei Li" userId="fae33518c2e5a771" providerId="LiveId" clId="{8A5BBB1B-C5B4-4D90-A80E-D5176A4DF72A}" dt="2025-12-14T02:13:55.926" v="183" actId="1076"/>
        <pc:sldMkLst>
          <pc:docMk/>
          <pc:sldMk cId="0" sldId="269"/>
        </pc:sldMkLst>
      </pc:sldChg>
      <pc:sldChg chg="modSp add mod">
        <pc:chgData name="Wei Li" userId="fae33518c2e5a771" providerId="LiveId" clId="{8A5BBB1B-C5B4-4D90-A80E-D5176A4DF72A}" dt="2025-12-14T02:13:44.652" v="182" actId="1076"/>
        <pc:sldMkLst>
          <pc:docMk/>
          <pc:sldMk cId="0" sldId="270"/>
        </pc:sldMkLst>
      </pc:sldChg>
      <pc:sldChg chg="modSp add mod">
        <pc:chgData name="Wei Li" userId="fae33518c2e5a771" providerId="LiveId" clId="{8A5BBB1B-C5B4-4D90-A80E-D5176A4DF72A}" dt="2025-12-14T02:13:18.535" v="178" actId="5793"/>
        <pc:sldMkLst>
          <pc:docMk/>
          <pc:sldMk cId="0" sldId="271"/>
        </pc:sldMkLst>
      </pc:sldChg>
      <pc:sldChg chg="modSp add mod">
        <pc:chgData name="Wei Li" userId="fae33518c2e5a771" providerId="LiveId" clId="{8A5BBB1B-C5B4-4D90-A80E-D5176A4DF72A}" dt="2025-12-14T02:13:31.542" v="179" actId="1076"/>
        <pc:sldMkLst>
          <pc:docMk/>
          <pc:sldMk cId="0" sldId="272"/>
        </pc:sldMkLst>
      </pc:sldChg>
      <pc:sldChg chg="modSp mod">
        <pc:chgData name="Wei Li" userId="fae33518c2e5a771" providerId="LiveId" clId="{8A5BBB1B-C5B4-4D90-A80E-D5176A4DF72A}" dt="2025-12-14T01:56:39.408" v="68" actId="20577"/>
        <pc:sldMkLst>
          <pc:docMk/>
          <pc:sldMk cId="1095009189" sldId="273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7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8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9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0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1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2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3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4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5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7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8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9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90"/>
        </pc:sldMkLst>
      </pc:sldChg>
      <pc:sldChg chg="add del">
        <pc:chgData name="Wei Li" userId="fae33518c2e5a771" providerId="LiveId" clId="{8A5BBB1B-C5B4-4D90-A80E-D5176A4DF72A}" dt="2025-12-14T13:51:32.859" v="204" actId="47"/>
        <pc:sldMkLst>
          <pc:docMk/>
          <pc:sldMk cId="0" sldId="291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92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6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729475806" sldId="364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477639240" sldId="365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3966710325" sldId="366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071460022" sldId="367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1440410194" sldId="368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763646521" sldId="369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1018238780" sldId="370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4220707" sldId="371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556579572" sldId="372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582609587" sldId="404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2824035402" sldId="405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895720144" sldId="40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07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3177460360" sldId="40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0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579142879" sldId="44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2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6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628451326" sldId="584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955251135" sldId="587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718765077" sldId="588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475995483" sldId="590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1639027986" sldId="591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375016331" sldId="593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625117751" sldId="594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158501533" sldId="595"/>
        </pc:sldMkLst>
      </pc:sldChg>
      <pc:sldChg chg="modSp mod">
        <pc:chgData name="Wei Li" userId="fae33518c2e5a771" providerId="LiveId" clId="{8A5BBB1B-C5B4-4D90-A80E-D5176A4DF72A}" dt="2025-12-14T01:57:48.897" v="113" actId="20577"/>
        <pc:sldMkLst>
          <pc:docMk/>
          <pc:sldMk cId="252876147" sldId="960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79788265" sldId="1019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32953578" sldId="1020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240590940" sldId="1021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555876138" sldId="1022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959685761" sldId="1023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665961927" sldId="1024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4159076522" sldId="1025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568854960" sldId="1026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583768251" sldId="1027"/>
        </pc:sldMkLst>
      </pc:sldChg>
      <pc:sldChg chg="modSp mod">
        <pc:chgData name="Wei Li" userId="fae33518c2e5a771" providerId="LiveId" clId="{8A5BBB1B-C5B4-4D90-A80E-D5176A4DF72A}" dt="2025-12-14T01:46:49.535" v="44" actId="6549"/>
        <pc:sldMkLst>
          <pc:docMk/>
          <pc:sldMk cId="1187257088" sldId="3973"/>
        </pc:sldMkLst>
      </pc:sldChg>
      <pc:sldChg chg="modSp mod">
        <pc:chgData name="Wei Li" userId="fae33518c2e5a771" providerId="LiveId" clId="{8A5BBB1B-C5B4-4D90-A80E-D5176A4DF72A}" dt="2025-12-14T01:42:06.004" v="26" actId="1076"/>
        <pc:sldMkLst>
          <pc:docMk/>
          <pc:sldMk cId="358965501" sldId="3976"/>
        </pc:sldMkLst>
      </pc:sldChg>
      <pc:sldChg chg="add del">
        <pc:chgData name="Wei Li" userId="fae33518c2e5a771" providerId="LiveId" clId="{8A5BBB1B-C5B4-4D90-A80E-D5176A4DF72A}" dt="2025-12-14T01:47:47.156" v="47"/>
        <pc:sldMkLst>
          <pc:docMk/>
          <pc:sldMk cId="2417170538" sldId="5347"/>
        </pc:sldMkLst>
      </pc:sldChg>
      <pc:sldChg chg="add">
        <pc:chgData name="Wei Li" userId="fae33518c2e5a771" providerId="LiveId" clId="{8A5BBB1B-C5B4-4D90-A80E-D5176A4DF72A}" dt="2025-12-14T01:47:47.156" v="47"/>
        <pc:sldMkLst>
          <pc:docMk/>
          <pc:sldMk cId="157762781" sldId="5352"/>
        </pc:sldMkLst>
      </pc:sldChg>
      <pc:sldChg chg="add">
        <pc:chgData name="Wei Li" userId="fae33518c2e5a771" providerId="LiveId" clId="{8A5BBB1B-C5B4-4D90-A80E-D5176A4DF72A}" dt="2025-12-14T01:47:47.156" v="47"/>
        <pc:sldMkLst>
          <pc:docMk/>
          <pc:sldMk cId="359813334" sldId="5353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794272666" sldId="5362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257511885" sldId="5364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078753091" sldId="5366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1330789922" sldId="5367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1508179166" sldId="5369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608043972" sldId="5370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500984082" sldId="5371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189699871" sldId="5372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926334791" sldId="5373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401783669" sldId="5374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558080091" sldId="5375"/>
        </pc:sldMkLst>
      </pc:sldChg>
      <pc:sldChg chg="del">
        <pc:chgData name="Wei Li" userId="fae33518c2e5a771" providerId="LiveId" clId="{8A5BBB1B-C5B4-4D90-A80E-D5176A4DF72A}" dt="2025-12-14T01:51:09.350" v="48" actId="47"/>
        <pc:sldMkLst>
          <pc:docMk/>
          <pc:sldMk cId="0" sldId="5628"/>
        </pc:sldMkLst>
      </pc:sldChg>
      <pc:sldChg chg="add">
        <pc:chgData name="Wei Li" userId="fae33518c2e5a771" providerId="LiveId" clId="{8A5BBB1B-C5B4-4D90-A80E-D5176A4DF72A}" dt="2025-12-14T02:02:44.115" v="169"/>
        <pc:sldMkLst>
          <pc:docMk/>
          <pc:sldMk cId="1405882376" sldId="562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9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0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1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2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3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4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5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9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0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1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2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3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4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5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9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0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1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2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3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4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5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6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7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8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9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1864073170" sldId="6000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215161389" sldId="6001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600884999" sldId="6002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4274262981" sldId="6003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887488462" sldId="6004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5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6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7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8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9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0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1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2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3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4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5"/>
        </pc:sldMkLst>
      </pc:sldChg>
      <pc:sldChg chg="del">
        <pc:chgData name="Wei Li" userId="fae33518c2e5a771" providerId="LiveId" clId="{8A5BBB1B-C5B4-4D90-A80E-D5176A4DF72A}" dt="2025-12-14T01:57:55.162" v="115" actId="47"/>
        <pc:sldMkLst>
          <pc:docMk/>
          <pc:sldMk cId="288263398" sldId="6016"/>
        </pc:sldMkLst>
      </pc:sldChg>
      <pc:sldChg chg="del">
        <pc:chgData name="Wei Li" userId="fae33518c2e5a771" providerId="LiveId" clId="{8A5BBB1B-C5B4-4D90-A80E-D5176A4DF72A}" dt="2025-12-14T01:57:55.162" v="115" actId="47"/>
        <pc:sldMkLst>
          <pc:docMk/>
          <pc:sldMk cId="440878814" sldId="6017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827177878" sldId="6018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399417700" sldId="6019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905345044" sldId="6020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484484069" sldId="6021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055341999" sldId="6022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712046918" sldId="6023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1956253570" sldId="6024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1646763970" sldId="6025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298068034" sldId="6026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4131222784" sldId="6027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1975376668" sldId="6028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2249522707" sldId="6029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1855566296" sldId="6030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985724264" sldId="6031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476915701" sldId="6032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4239698570" sldId="6033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961063394" sldId="6034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89909636" sldId="6035"/>
        </pc:sldMkLst>
      </pc:sldChg>
      <pc:sldChg chg="add del">
        <pc:chgData name="Wei Li" userId="fae33518c2e5a771" providerId="LiveId" clId="{8A5BBB1B-C5B4-4D90-A80E-D5176A4DF72A}" dt="2025-12-14T13:51:32.859" v="204" actId="47"/>
        <pc:sldMkLst>
          <pc:docMk/>
          <pc:sldMk cId="0" sldId="6036"/>
        </pc:sldMkLst>
      </pc:sldChg>
      <pc:sldChg chg="modSp add mod">
        <pc:chgData name="Wei Li" userId="fae33518c2e5a771" providerId="LiveId" clId="{8A5BBB1B-C5B4-4D90-A80E-D5176A4DF72A}" dt="2025-12-14T01:58:55.032" v="164" actId="20577"/>
        <pc:sldMkLst>
          <pc:docMk/>
          <pc:sldMk cId="362456010" sldId="6037"/>
        </pc:sldMkLst>
      </pc:sldChg>
      <pc:sldChg chg="modSp add mod">
        <pc:chgData name="Wei Li" userId="fae33518c2e5a771" providerId="LiveId" clId="{8A5BBB1B-C5B4-4D90-A80E-D5176A4DF72A}" dt="2025-12-14T02:18:46.019" v="203" actId="113"/>
        <pc:sldMkLst>
          <pc:docMk/>
          <pc:sldMk cId="0" sldId="6038"/>
        </pc:sldMkLst>
      </pc:sldChg>
      <pc:sldChg chg="addSp delSp modSp new del mod">
        <pc:chgData name="Wei Li" userId="fae33518c2e5a771" providerId="LiveId" clId="{8A5BBB1B-C5B4-4D90-A80E-D5176A4DF72A}" dt="2025-12-14T02:00:43.789" v="168" actId="47"/>
        <pc:sldMkLst>
          <pc:docMk/>
          <pc:sldMk cId="4059492209" sldId="6038"/>
        </pc:sldMkLst>
      </pc:sldChg>
      <pc:sldChg chg="addSp delSp modSp new mod modAnim">
        <pc:chgData name="Wei Li" userId="fae33518c2e5a771" providerId="LiveId" clId="{8A5BBB1B-C5B4-4D90-A80E-D5176A4DF72A}" dt="2025-12-14T02:17:53.089" v="198"/>
        <pc:sldMkLst>
          <pc:docMk/>
          <pc:sldMk cId="4071769753" sldId="6039"/>
        </pc:sldMkLst>
      </pc:sldChg>
      <pc:sldChg chg="add">
        <pc:chgData name="Wei Li" userId="fae33518c2e5a771" providerId="LiveId" clId="{8A5BBB1B-C5B4-4D90-A80E-D5176A4DF72A}" dt="2025-12-14T13:51:48.450" v="205"/>
        <pc:sldMkLst>
          <pc:docMk/>
          <pc:sldMk cId="0" sldId="6040"/>
        </pc:sldMkLst>
      </pc:sldChg>
      <pc:sldMasterChg chg="del delSldLayout">
        <pc:chgData name="Wei Li" userId="fae33518c2e5a771" providerId="LiveId" clId="{8A5BBB1B-C5B4-4D90-A80E-D5176A4DF72A}" dt="2025-12-14T01:47:44.678" v="46" actId="47"/>
        <pc:sldMasterMkLst>
          <pc:docMk/>
          <pc:sldMasterMk cId="3230739341" sldId="2147485374"/>
        </pc:sldMasterMkLst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354785889" sldId="2147485375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442902907" sldId="2147485376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49790994" sldId="2147485377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10505893" sldId="2147485378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2705267066" sldId="2147485379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2929753433" sldId="2147485380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866009753" sldId="2147485381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3249098400" sldId="2147485382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536781750" sldId="2147485383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42841046" sldId="2147485384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371125381" sldId="2147485385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1009031352" sldId="2147485386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83309658" sldId="214748538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131998292" sldId="214748538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521496518" sldId="214748538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427483331" sldId="214748539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766117971" sldId="214748539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745813514" sldId="2147485392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821306431" sldId="2147485393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679088789" sldId="2147485394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506778775" sldId="2147485395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136391274" sldId="214748539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544659776" sldId="214748539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706671631" sldId="214748539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668193584" sldId="214748539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925438397" sldId="214748540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396557766" sldId="214748540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792335887" sldId="214748540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3597898283" sldId="2147485403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3597898283" sldId="2147485403"/>
            <pc:sldLayoutMk cId="3162054199" sldId="2147485404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514712655" sldId="2147485405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920195503" sldId="214748540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457591815" sldId="214748540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131093301" sldId="214748540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276717229" sldId="214748540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712932757" sldId="214748541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853399619" sldId="214748541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383538927" sldId="2147485412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853509504" sldId="2147485413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95859577" sldId="2147485414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429772902" sldId="2147485415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312839159" sldId="214748541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4021099194" sldId="214748541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50558695" sldId="214748541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3498683280" sldId="214748541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3584344310" sldId="214748542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974738952" sldId="214748542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63479346" sldId="214748542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4:33.178" v="32" actId="47"/>
        <pc:sldMasterMkLst>
          <pc:docMk/>
          <pc:sldMasterMk cId="3874420787" sldId="2147485423"/>
        </pc:sldMasterMkLst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4162266873" sldId="2147485424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1243213336" sldId="2147485425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065322240" sldId="2147485426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343003023" sldId="2147485427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4247232730" sldId="2147485428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2020668287" sldId="2147485429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2879263626" sldId="2147485430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1636646852" sldId="2147485431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019558137" sldId="214748543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5:25.907" v="34" actId="47"/>
        <pc:sldMasterMkLst>
          <pc:docMk/>
          <pc:sldMasterMk cId="2508442266" sldId="2147485433"/>
        </pc:sldMasterMkLst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808199106" sldId="2147485434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712055768" sldId="2147485435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816875622" sldId="2147485436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744928870" sldId="2147485437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933347247" sldId="2147485438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618970164" sldId="2147485439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661433746" sldId="2147485440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1862605735" sldId="2147485441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577426942" sldId="2147485442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686107503" sldId="2147485443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1641091136" sldId="2147485444"/>
          </pc:sldLayoutMkLst>
        </pc:sldLayoutChg>
      </pc:sldMasterChg>
      <pc:sldMasterChg chg="del delSldLayout">
        <pc:chgData name="Wei Li" userId="fae33518c2e5a771" providerId="LiveId" clId="{8A5BBB1B-C5B4-4D90-A80E-D5176A4DF72A}" dt="2025-12-14T01:51:09.350" v="48" actId="47"/>
        <pc:sldMasterMkLst>
          <pc:docMk/>
          <pc:sldMasterMk cId="2614348344" sldId="2147485474"/>
        </pc:sldMasterMkLst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998690158" sldId="2147485475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905995561" sldId="2147485476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372884422" sldId="2147485477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23698546" sldId="2147485478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264453646" sldId="2147485479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519938920" sldId="2147485480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075098373" sldId="2147485481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465120289" sldId="2147485482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410532312" sldId="2147485483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666404675" sldId="2147485484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632322546" sldId="2147485485"/>
          </pc:sldLayoutMkLst>
        </pc:sldLayoutChg>
      </pc:sldMasterChg>
      <pc:sldMasterChg chg="del delSldLayout">
        <pc:chgData name="Wei Li" userId="fae33518c2e5a771" providerId="LiveId" clId="{8A5BBB1B-C5B4-4D90-A80E-D5176A4DF72A}" dt="2025-12-14T01:44:19.443" v="31" actId="47"/>
        <pc:sldMasterMkLst>
          <pc:docMk/>
          <pc:sldMasterMk cId="2644095639" sldId="2147485486"/>
        </pc:sldMasterMkLst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1713536746" sldId="2147485487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555815893" sldId="2147485488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624978490" sldId="2147485489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462670249" sldId="2147485490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642236344" sldId="2147485491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398941519" sldId="2147485492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653556127" sldId="2147485493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468628133" sldId="2147485494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613635540" sldId="2147485495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8933967" sldId="2147485496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937520858" sldId="2147485497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582476738" sldId="2147485498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1367634245" sldId="2147485499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192911389" sldId="2147485500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04681779" sldId="2147485501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306899601" sldId="2147485502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068820134" sldId="2147485503"/>
          </pc:sldLayoutMkLst>
        </pc:sldLayoutChg>
      </pc:sldMasterChg>
      <pc:sldMasterChg chg="del delSldLayout">
        <pc:chgData name="Wei Li" userId="fae33518c2e5a771" providerId="LiveId" clId="{8A5BBB1B-C5B4-4D90-A80E-D5176A4DF72A}" dt="2025-12-14T13:51:32.859" v="204" actId="47"/>
        <pc:sldMasterMkLst>
          <pc:docMk/>
          <pc:sldMasterMk cId="3871981462" sldId="2147485540"/>
        </pc:sldMasterMkLst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89301557" sldId="2147485541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3717580507" sldId="2147485542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17702955" sldId="2147485543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33849601" sldId="2147485544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3433101499" sldId="2147485545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93762132" sldId="2147485546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152717703" sldId="2147485547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307946604" sldId="2147485548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468422100" sldId="2147485549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138983596" sldId="2147485550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032962010" sldId="2147485551"/>
          </pc:sldLayoutMkLst>
        </pc:sldLayoutChg>
      </pc:sldMasterChg>
    </pc:docChg>
  </pc:docChgLst>
  <pc:docChgLst>
    <pc:chgData name="Wei Li" userId="fae33518c2e5a771" providerId="LiveId" clId="{923DE8A2-4978-4784-A92F-CCC139CB14F3}"/>
    <pc:docChg chg="undo custSel addSld delSld modSld addMainMaster delMainMaster modMainMaster">
      <pc:chgData name="Wei Li" userId="fae33518c2e5a771" providerId="LiveId" clId="{923DE8A2-4978-4784-A92F-CCC139CB14F3}" dt="2026-05-03T02:56:59.547" v="101" actId="255"/>
      <pc:docMkLst>
        <pc:docMk/>
      </pc:docMkLst>
      <pc:sldChg chg="add">
        <pc:chgData name="Wei Li" userId="fae33518c2e5a771" providerId="LiveId" clId="{923DE8A2-4978-4784-A92F-CCC139CB14F3}" dt="2026-05-03T02:36:50.238" v="22"/>
        <pc:sldMkLst>
          <pc:docMk/>
          <pc:sldMk cId="0" sldId="256"/>
        </pc:sldMkLst>
      </pc:sldChg>
      <pc:sldChg chg="del">
        <pc:chgData name="Wei Li" userId="fae33518c2e5a771" providerId="LiveId" clId="{923DE8A2-4978-4784-A92F-CCC139CB14F3}" dt="2026-05-03T02:36:47.924" v="21" actId="47"/>
        <pc:sldMkLst>
          <pc:docMk/>
          <pc:sldMk cId="1865634892" sldId="256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609876669" sldId="259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296227834" sldId="260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021116011" sldId="265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0" sldId="316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0" sldId="317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0" sldId="318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1972015905" sldId="363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000537769" sldId="364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3267444934" sldId="365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3171292719" sldId="366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3016415080" sldId="367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4077321360" sldId="368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725822361" sldId="369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125471926" sldId="370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3707711050" sldId="376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3400058440" sldId="377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849268339" sldId="37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800848123" sldId="379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213928270" sldId="379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1767796928" sldId="380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981621781" sldId="381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136950509" sldId="381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817467362" sldId="382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999183147" sldId="383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315148190" sldId="406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835810610" sldId="407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862447202" sldId="40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173238551" sldId="409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664376899" sldId="410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1965584511" sldId="411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897378352" sldId="411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561435800" sldId="412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111592009" sldId="412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1262638688" sldId="413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645174603" sldId="413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721032951" sldId="414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765393782" sldId="414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1552211230" sldId="415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2976067346" sldId="416"/>
        </pc:sldMkLst>
      </pc:sldChg>
      <pc:sldChg chg="add">
        <pc:chgData name="Wei Li" userId="fae33518c2e5a771" providerId="LiveId" clId="{923DE8A2-4978-4784-A92F-CCC139CB14F3}" dt="2026-05-03T02:36:50.238" v="22"/>
        <pc:sldMkLst>
          <pc:docMk/>
          <pc:sldMk cId="630413764" sldId="417"/>
        </pc:sldMkLst>
      </pc:sldChg>
      <pc:sldChg chg="modSp add mod modClrScheme chgLayout">
        <pc:chgData name="Wei Li" userId="fae33518c2e5a771" providerId="LiveId" clId="{923DE8A2-4978-4784-A92F-CCC139CB14F3}" dt="2026-05-03T02:36:51.347" v="25"/>
        <pc:sldMkLst>
          <pc:docMk/>
          <pc:sldMk cId="4284292856" sldId="435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349363452" sldId="436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43239577" sldId="437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1447229" sldId="43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78459095" sldId="439"/>
        </pc:sldMkLst>
      </pc:sldChg>
      <pc:sldChg chg="add mod chgLayout">
        <pc:chgData name="Wei Li" userId="fae33518c2e5a771" providerId="LiveId" clId="{923DE8A2-4978-4784-A92F-CCC139CB14F3}" dt="2026-05-03T02:36:51.347" v="25"/>
        <pc:sldMkLst>
          <pc:docMk/>
          <pc:sldMk cId="4242934180" sldId="439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19137357" sldId="440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654245979" sldId="440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81730712" sldId="441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759355602" sldId="441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1253959498" sldId="442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036493565" sldId="442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684124468" sldId="443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229703839" sldId="443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682625501" sldId="444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697309616" sldId="444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61061273" sldId="445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129453154" sldId="445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80285814" sldId="446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594889883" sldId="447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947199604" sldId="448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1953100798" sldId="449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128290994" sldId="450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4127059340" sldId="451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981027179" sldId="452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801852368" sldId="453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341755131" sldId="454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668779359" sldId="455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1281111708" sldId="456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2034067487" sldId="457"/>
        </pc:sldMkLst>
      </pc:sldChg>
      <pc:sldChg chg="add mod modClrScheme chgLayout">
        <pc:chgData name="Wei Li" userId="fae33518c2e5a771" providerId="LiveId" clId="{923DE8A2-4978-4784-A92F-CCC139CB14F3}" dt="2026-05-03T02:36:51.347" v="25"/>
        <pc:sldMkLst>
          <pc:docMk/>
          <pc:sldMk cId="3163240446" sldId="45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0" sldId="465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0" sldId="46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0" sldId="469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0" sldId="471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3051496393" sldId="482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3392275137" sldId="483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3978363079" sldId="484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210169322" sldId="485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2692731468" sldId="486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790702458" sldId="487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4198358513" sldId="488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1159065246" sldId="489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4247909855" sldId="490"/>
        </pc:sldMkLst>
      </pc:sldChg>
      <pc:sldChg chg="add">
        <pc:chgData name="Wei Li" userId="fae33518c2e5a771" providerId="LiveId" clId="{923DE8A2-4978-4784-A92F-CCC139CB14F3}" dt="2026-05-03T02:37:15.495" v="29"/>
        <pc:sldMkLst>
          <pc:docMk/>
          <pc:sldMk cId="2930915297" sldId="491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4176653311" sldId="502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911921620" sldId="503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453945595" sldId="504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718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108125404" sldId="802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3792775238" sldId="805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1007560941" sldId="806"/>
        </pc:sldMkLst>
      </pc:sldChg>
      <pc:sldChg chg="add del">
        <pc:chgData name="Wei Li" userId="fae33518c2e5a771" providerId="LiveId" clId="{923DE8A2-4978-4784-A92F-CCC139CB14F3}" dt="2026-05-03T02:37:12.866" v="28" actId="47"/>
        <pc:sldMkLst>
          <pc:docMk/>
          <pc:sldMk cId="25644466" sldId="807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20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21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0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1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2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3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4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6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8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49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0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1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3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4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5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6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7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8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0" sldId="859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2561155639" sldId="860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3959473843" sldId="864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736528456" sldId="865"/>
        </pc:sldMkLst>
      </pc:sldChg>
      <pc:sldChg chg="del">
        <pc:chgData name="Wei Li" userId="fae33518c2e5a771" providerId="LiveId" clId="{923DE8A2-4978-4784-A92F-CCC139CB14F3}" dt="2026-05-03T02:33:27.064" v="1" actId="47"/>
        <pc:sldMkLst>
          <pc:docMk/>
          <pc:sldMk cId="806284837" sldId="866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0" sldId="888"/>
        </pc:sldMkLst>
      </pc:sldChg>
      <pc:sldChg chg="modSp mod">
        <pc:chgData name="Wei Li" userId="fae33518c2e5a771" providerId="LiveId" clId="{923DE8A2-4978-4784-A92F-CCC139CB14F3}" dt="2026-05-03T02:56:46.638" v="99" actId="255"/>
        <pc:sldMkLst>
          <pc:docMk/>
          <pc:sldMk cId="252876147" sldId="960"/>
        </pc:sldMkLst>
        <pc:spChg chg="mod">
          <ac:chgData name="Wei Li" userId="fae33518c2e5a771" providerId="LiveId" clId="{923DE8A2-4978-4784-A92F-CCC139CB14F3}" dt="2026-05-03T02:56:12.750" v="96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923DE8A2-4978-4784-A92F-CCC139CB14F3}" dt="2026-05-03T02:56:46.638" v="99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923DE8A2-4978-4784-A92F-CCC139CB14F3}" dt="2026-05-03T02:56:40.274" v="98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407784251" sldId="1009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0" sldId="1012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4156970286" sldId="1083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96593850" sldId="1084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105602524" sldId="1085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2493320877" sldId="1086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017741380" sldId="1087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87117050" sldId="1088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2404338099" sldId="1089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2364755131" sldId="1090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949719127" sldId="1091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503616782" sldId="1092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756119740" sldId="1093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354983269" sldId="1094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407657739" sldId="1095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850685591" sldId="1097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2862581585" sldId="1098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714513521" sldId="1099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388084197" sldId="1100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522619763" sldId="1105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966247548" sldId="1106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3759119436" sldId="1107"/>
        </pc:sldMkLst>
      </pc:sldChg>
      <pc:sldChg chg="add">
        <pc:chgData name="Wei Li" userId="fae33518c2e5a771" providerId="LiveId" clId="{923DE8A2-4978-4784-A92F-CCC139CB14F3}" dt="2026-05-03T02:33:30.989" v="2"/>
        <pc:sldMkLst>
          <pc:docMk/>
          <pc:sldMk cId="1640307921" sldId="1108"/>
        </pc:sldMkLst>
      </pc:sldChg>
      <pc:sldChg chg="modSp mod">
        <pc:chgData name="Wei Li" userId="fae33518c2e5a771" providerId="LiveId" clId="{923DE8A2-4978-4784-A92F-CCC139CB14F3}" dt="2026-05-03T02:35:29.566" v="20"/>
        <pc:sldMkLst>
          <pc:docMk/>
          <pc:sldMk cId="1187257088" sldId="3973"/>
        </pc:sldMkLst>
        <pc:spChg chg="mod">
          <ac:chgData name="Wei Li" userId="fae33518c2e5a771" providerId="LiveId" clId="{923DE8A2-4978-4784-A92F-CCC139CB14F3}" dt="2026-05-03T02:35:29.566" v="20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23DE8A2-4978-4784-A92F-CCC139CB14F3}" dt="2026-05-03T02:33:53.118" v="4" actId="25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23DE8A2-4978-4784-A92F-CCC139CB14F3}" dt="2026-05-03T02:50:29.015" v="55"/>
        <pc:sldMkLst>
          <pc:docMk/>
          <pc:sldMk cId="358965501" sldId="3976"/>
        </pc:sldMkLst>
        <pc:spChg chg="mod">
          <ac:chgData name="Wei Li" userId="fae33518c2e5a771" providerId="LiveId" clId="{923DE8A2-4978-4784-A92F-CCC139CB14F3}" dt="2026-05-03T02:50:29.015" v="55"/>
          <ac:spMkLst>
            <pc:docMk/>
            <pc:sldMk cId="358965501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923DE8A2-4978-4784-A92F-CCC139CB14F3}" dt="2026-05-03T02:37:54.942" v="32"/>
        <pc:sldMkLst>
          <pc:docMk/>
          <pc:sldMk cId="3080194665" sldId="5360"/>
        </pc:sldMkLst>
      </pc:sldChg>
      <pc:sldChg chg="add">
        <pc:chgData name="Wei Li" userId="fae33518c2e5a771" providerId="LiveId" clId="{923DE8A2-4978-4784-A92F-CCC139CB14F3}" dt="2026-05-03T02:37:54.942" v="32"/>
        <pc:sldMkLst>
          <pc:docMk/>
          <pc:sldMk cId="523109054" sldId="5364"/>
        </pc:sldMkLst>
      </pc:sldChg>
      <pc:sldChg chg="add">
        <pc:chgData name="Wei Li" userId="fae33518c2e5a771" providerId="LiveId" clId="{923DE8A2-4978-4784-A92F-CCC139CB14F3}" dt="2026-05-03T02:37:54.942" v="32"/>
        <pc:sldMkLst>
          <pc:docMk/>
          <pc:sldMk cId="3591770031" sldId="5365"/>
        </pc:sldMkLst>
      </pc:sldChg>
      <pc:sldChg chg="add">
        <pc:chgData name="Wei Li" userId="fae33518c2e5a771" providerId="LiveId" clId="{923DE8A2-4978-4784-A92F-CCC139CB14F3}" dt="2026-05-03T02:37:54.942" v="32"/>
        <pc:sldMkLst>
          <pc:docMk/>
          <pc:sldMk cId="1488601535" sldId="5366"/>
        </pc:sldMkLst>
      </pc:sldChg>
      <pc:sldChg chg="add">
        <pc:chgData name="Wei Li" userId="fae33518c2e5a771" providerId="LiveId" clId="{923DE8A2-4978-4784-A92F-CCC139CB14F3}" dt="2026-05-03T02:37:54.942" v="32"/>
        <pc:sldMkLst>
          <pc:docMk/>
          <pc:sldMk cId="4037703379" sldId="5367"/>
        </pc:sldMkLst>
      </pc:sldChg>
      <pc:sldChg chg="add">
        <pc:chgData name="Wei Li" userId="fae33518c2e5a771" providerId="LiveId" clId="{923DE8A2-4978-4784-A92F-CCC139CB14F3}" dt="2026-05-03T02:37:54.942" v="32"/>
        <pc:sldMkLst>
          <pc:docMk/>
          <pc:sldMk cId="3923307603" sldId="5368"/>
        </pc:sldMkLst>
      </pc:sldChg>
      <pc:sldChg chg="del">
        <pc:chgData name="Wei Li" userId="fae33518c2e5a771" providerId="LiveId" clId="{923DE8A2-4978-4784-A92F-CCC139CB14F3}" dt="2026-05-03T02:37:52.541" v="31" actId="47"/>
        <pc:sldMkLst>
          <pc:docMk/>
          <pc:sldMk cId="2831672194" sldId="5373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26887390" sldId="5573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4072332329" sldId="5574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880232392" sldId="5575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4156280370" sldId="5576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2109246176" sldId="5577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3465041442" sldId="5578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1588244756" sldId="5579"/>
        </pc:sldMkLst>
      </pc:sldChg>
      <pc:sldChg chg="del">
        <pc:chgData name="Wei Li" userId="fae33518c2e5a771" providerId="LiveId" clId="{923DE8A2-4978-4784-A92F-CCC139CB14F3}" dt="2026-05-03T02:37:23.392" v="30" actId="47"/>
        <pc:sldMkLst>
          <pc:docMk/>
          <pc:sldMk cId="0" sldId="5628"/>
        </pc:sldMkLst>
      </pc:sldChg>
      <pc:sldChg chg="add">
        <pc:chgData name="Wei Li" userId="fae33518c2e5a771" providerId="LiveId" clId="{923DE8A2-4978-4784-A92F-CCC139CB14F3}" dt="2026-05-03T02:38:51.762" v="33"/>
        <pc:sldMkLst>
          <pc:docMk/>
          <pc:sldMk cId="1833093367" sldId="5629"/>
        </pc:sldMkLst>
      </pc:sldChg>
      <pc:sldChg chg="del">
        <pc:chgData name="Wei Li" userId="fae33518c2e5a771" providerId="LiveId" clId="{923DE8A2-4978-4784-A92F-CCC139CB14F3}" dt="2026-05-03T02:33:15.088" v="0" actId="47"/>
        <pc:sldMkLst>
          <pc:docMk/>
          <pc:sldMk cId="0" sldId="6078"/>
        </pc:sldMkLst>
      </pc:sldChg>
      <pc:sldChg chg="del">
        <pc:chgData name="Wei Li" userId="fae33518c2e5a771" providerId="LiveId" clId="{923DE8A2-4978-4784-A92F-CCC139CB14F3}" dt="2026-05-03T02:55:29.490" v="84" actId="47"/>
        <pc:sldMkLst>
          <pc:docMk/>
          <pc:sldMk cId="955232807" sldId="6081"/>
        </pc:sldMkLst>
      </pc:sldChg>
      <pc:sldChg chg="del">
        <pc:chgData name="Wei Li" userId="fae33518c2e5a771" providerId="LiveId" clId="{923DE8A2-4978-4784-A92F-CCC139CB14F3}" dt="2026-05-03T02:55:29.490" v="84" actId="47"/>
        <pc:sldMkLst>
          <pc:docMk/>
          <pc:sldMk cId="2267276337" sldId="6082"/>
        </pc:sldMkLst>
      </pc:sldChg>
      <pc:sldChg chg="del">
        <pc:chgData name="Wei Li" userId="fae33518c2e5a771" providerId="LiveId" clId="{923DE8A2-4978-4784-A92F-CCC139CB14F3}" dt="2026-05-03T02:55:29.490" v="84" actId="47"/>
        <pc:sldMkLst>
          <pc:docMk/>
          <pc:sldMk cId="3593807565" sldId="6083"/>
        </pc:sldMkLst>
      </pc:sldChg>
      <pc:sldChg chg="del">
        <pc:chgData name="Wei Li" userId="fae33518c2e5a771" providerId="LiveId" clId="{923DE8A2-4978-4784-A92F-CCC139CB14F3}" dt="2026-05-03T02:55:29.490" v="84" actId="47"/>
        <pc:sldMkLst>
          <pc:docMk/>
          <pc:sldMk cId="1824409336" sldId="6084"/>
        </pc:sldMkLst>
      </pc:sldChg>
      <pc:sldChg chg="del">
        <pc:chgData name="Wei Li" userId="fae33518c2e5a771" providerId="LiveId" clId="{923DE8A2-4978-4784-A92F-CCC139CB14F3}" dt="2026-05-03T02:55:29.490" v="84" actId="47"/>
        <pc:sldMkLst>
          <pc:docMk/>
          <pc:sldMk cId="97563005" sldId="6085"/>
        </pc:sldMkLst>
      </pc:sldChg>
      <pc:sldChg chg="del">
        <pc:chgData name="Wei Li" userId="fae33518c2e5a771" providerId="LiveId" clId="{923DE8A2-4978-4784-A92F-CCC139CB14F3}" dt="2026-05-03T02:37:23.392" v="30" actId="47"/>
        <pc:sldMkLst>
          <pc:docMk/>
          <pc:sldMk cId="1281035716" sldId="6086"/>
        </pc:sldMkLst>
      </pc:sldChg>
      <pc:sldChg chg="modSp add mod">
        <pc:chgData name="Wei Li" userId="fae33518c2e5a771" providerId="LiveId" clId="{923DE8A2-4978-4784-A92F-CCC139CB14F3}" dt="2026-05-03T02:56:59.547" v="101" actId="255"/>
        <pc:sldMkLst>
          <pc:docMk/>
          <pc:sldMk cId="1822455377" sldId="6086"/>
        </pc:sldMkLst>
      </pc:sldChg>
      <pc:sldChg chg="del">
        <pc:chgData name="Wei Li" userId="fae33518c2e5a771" providerId="LiveId" clId="{923DE8A2-4978-4784-A92F-CCC139CB14F3}" dt="2026-05-03T02:37:23.392" v="30" actId="47"/>
        <pc:sldMkLst>
          <pc:docMk/>
          <pc:sldMk cId="971479046" sldId="6087"/>
        </pc:sldMkLst>
      </pc:sldChg>
      <pc:sldChg chg="del">
        <pc:chgData name="Wei Li" userId="fae33518c2e5a771" providerId="LiveId" clId="{923DE8A2-4978-4784-A92F-CCC139CB14F3}" dt="2026-05-03T02:37:52.541" v="31" actId="47"/>
        <pc:sldMkLst>
          <pc:docMk/>
          <pc:sldMk cId="3212622911" sldId="6088"/>
        </pc:sldMkLst>
      </pc:sldChg>
      <pc:sldChg chg="del">
        <pc:chgData name="Wei Li" userId="fae33518c2e5a771" providerId="LiveId" clId="{923DE8A2-4978-4784-A92F-CCC139CB14F3}" dt="2026-05-03T02:37:52.541" v="31" actId="47"/>
        <pc:sldMkLst>
          <pc:docMk/>
          <pc:sldMk cId="2276978236" sldId="6089"/>
        </pc:sldMkLst>
      </pc:sldChg>
      <pc:sldMasterChg chg="addSldLayout delSldLayout modSldLayout sldLayoutOrd">
        <pc:chgData name="Wei Li" userId="fae33518c2e5a771" providerId="LiveId" clId="{923DE8A2-4978-4784-A92F-CCC139CB14F3}" dt="2026-05-03T02:37:12.866" v="28" actId="47"/>
        <pc:sldMasterMkLst>
          <pc:docMk/>
          <pc:sldMasterMk cId="3029566627" sldId="2147485054"/>
        </pc:sldMasterMkLst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3029566627" sldId="2147485054"/>
            <pc:sldLayoutMk cId="2479991078" sldId="2147485368"/>
          </pc:sldLayoutMkLst>
        </pc:sldLayoutChg>
        <pc:sldLayoutChg chg="del">
          <pc:chgData name="Wei Li" userId="fae33518c2e5a771" providerId="LiveId" clId="{923DE8A2-4978-4784-A92F-CCC139CB14F3}" dt="2026-05-03T02:36:47.924" v="21" actId="47"/>
          <pc:sldLayoutMkLst>
            <pc:docMk/>
            <pc:sldMasterMk cId="3029566627" sldId="2147485054"/>
            <pc:sldLayoutMk cId="2171021952" sldId="2147485457"/>
          </pc:sldLayoutMkLst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568901808" sldId="2147485669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68901808" sldId="2147485669"/>
              <ac:spMk id="16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68901808" sldId="2147485669"/>
              <ac:spMk id="17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68901808" sldId="2147485669"/>
              <ac:spMk id="18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539284060" sldId="2147485670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39284060" sldId="2147485670"/>
              <ac:spMk id="54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39284060" sldId="2147485670"/>
              <ac:spMk id="55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39284060" sldId="2147485670"/>
              <ac:spMk id="56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539284060" sldId="2147485670"/>
              <ac:spMk id="57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2115206502" sldId="2147485671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59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60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61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62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63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115206502" sldId="2147485671"/>
              <ac:spMk id="64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2816986330" sldId="2147485672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66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67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68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69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70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16986330" sldId="2147485672"/>
              <ac:spMk id="71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2803854887" sldId="2147485673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03854887" sldId="2147485673"/>
              <ac:spMk id="73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03854887" sldId="2147485673"/>
              <ac:spMk id="74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03854887" sldId="2147485673"/>
              <ac:spMk id="75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03854887" sldId="2147485673"/>
              <ac:spMk id="76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2803854887" sldId="2147485673"/>
              <ac:spMk id="77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3301761210" sldId="2147485674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301761210" sldId="2147485674"/>
              <ac:spMk id="79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301761210" sldId="2147485674"/>
              <ac:spMk id="80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301761210" sldId="2147485674"/>
              <ac:spMk id="81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301761210" sldId="2147485674"/>
              <ac:spMk id="82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301761210" sldId="2147485674"/>
              <ac:spMk id="83" creationId="{00000000-0000-0000-0000-000000000000}"/>
            </ac:spMkLst>
          </pc:spChg>
        </pc:sldLayoutChg>
        <pc:sldLayoutChg chg="modSp mod ord">
          <pc:chgData name="Wei Li" userId="fae33518c2e5a771" providerId="LiveId" clId="{923DE8A2-4978-4784-A92F-CCC139CB14F3}" dt="2026-05-03T02:36:51.265" v="23"/>
          <pc:sldLayoutMkLst>
            <pc:docMk/>
            <pc:sldMasterMk cId="3029566627" sldId="2147485054"/>
            <pc:sldLayoutMk cId="3281256696" sldId="2147485675"/>
          </pc:sldLayoutMkLst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281256696" sldId="2147485675"/>
              <ac:spMk id="20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281256696" sldId="2147485675"/>
              <ac:spMk id="21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281256696" sldId="2147485675"/>
              <ac:spMk id="22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281256696" sldId="2147485675"/>
              <ac:spMk id="23" creationId="{00000000-0000-0000-0000-000000000000}"/>
            </ac:spMkLst>
          </pc:spChg>
          <pc:spChg chg="mod">
            <ac:chgData name="Wei Li" userId="fae33518c2e5a771" providerId="LiveId" clId="{923DE8A2-4978-4784-A92F-CCC139CB14F3}" dt="2026-05-03T02:36:51.265" v="23"/>
            <ac:spMkLst>
              <pc:docMk/>
              <pc:sldMasterMk cId="3029566627" sldId="2147485054"/>
              <pc:sldLayoutMk cId="3281256696" sldId="2147485675"/>
              <ac:spMk id="24" creationId="{00000000-0000-0000-0000-000000000000}"/>
            </ac:spMkLst>
          </pc:spChg>
        </pc:sldLayoutChg>
      </pc:sldMasterChg>
      <pc:sldMasterChg chg="del delSldLayout">
        <pc:chgData name="Wei Li" userId="fae33518c2e5a771" providerId="LiveId" clId="{923DE8A2-4978-4784-A92F-CCC139CB14F3}" dt="2026-05-03T02:33:15.088" v="0" actId="47"/>
        <pc:sldMasterMkLst>
          <pc:docMk/>
          <pc:sldMasterMk cId="1764498574" sldId="2147485560"/>
        </pc:sldMasterMkLst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163141885" sldId="2147485561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1896243060" sldId="2147485562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2123987431" sldId="2147485563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694275719" sldId="2147485564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74794004" sldId="2147485565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990878813" sldId="2147485566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117595335" sldId="2147485567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2337487966" sldId="2147485568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313803781" sldId="2147485569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2985085415" sldId="2147485570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676628940" sldId="2147485571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762404770" sldId="2147485572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500502435" sldId="2147485573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1693528165" sldId="2147485574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1601447715" sldId="2147485575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764498574" sldId="2147485560"/>
            <pc:sldLayoutMk cId="3376140827" sldId="2147485576"/>
          </pc:sldLayoutMkLst>
        </pc:sldLayoutChg>
      </pc:sldMasterChg>
      <pc:sldMasterChg chg="del delSldLayout">
        <pc:chgData name="Wei Li" userId="fae33518c2e5a771" providerId="LiveId" clId="{923DE8A2-4978-4784-A92F-CCC139CB14F3}" dt="2026-05-03T02:33:15.088" v="0" actId="47"/>
        <pc:sldMasterMkLst>
          <pc:docMk/>
          <pc:sldMasterMk cId="1473344911" sldId="2147485577"/>
        </pc:sldMasterMkLst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368846175" sldId="2147485578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263790698" sldId="2147485579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2075794862" sldId="2147485580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768283886" sldId="2147485581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1051090653" sldId="2147485582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1391671020" sldId="2147485583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2418295042" sldId="2147485584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1663198926" sldId="2147485585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2093017954" sldId="2147485586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3273041297" sldId="2147485587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1473344911" sldId="2147485577"/>
            <pc:sldLayoutMk cId="49967873" sldId="2147485588"/>
          </pc:sldLayoutMkLst>
        </pc:sldLayoutChg>
      </pc:sldMasterChg>
      <pc:sldMasterChg chg="del delSldLayout">
        <pc:chgData name="Wei Li" userId="fae33518c2e5a771" providerId="LiveId" clId="{923DE8A2-4978-4784-A92F-CCC139CB14F3}" dt="2026-05-03T02:33:15.088" v="0" actId="47"/>
        <pc:sldMasterMkLst>
          <pc:docMk/>
          <pc:sldMasterMk cId="2443901355" sldId="2147485589"/>
        </pc:sldMasterMkLst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053723457" sldId="2147485590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352144708" sldId="2147485591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551234525" sldId="2147485592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324834812" sldId="2147485593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261124394" sldId="2147485594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66617414" sldId="2147485595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3137328552" sldId="2147485596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621091726" sldId="2147485597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063413546" sldId="2147485598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3853363286" sldId="2147485599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930070632" sldId="2147485600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2031955370" sldId="2147485601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712754220" sldId="2147485602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1164913134" sldId="2147485603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49959212" sldId="2147485604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617696721" sldId="2147485605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1312822666" sldId="2147485606"/>
          </pc:sldLayoutMkLst>
        </pc:sldLayoutChg>
        <pc:sldLayoutChg chg="del">
          <pc:chgData name="Wei Li" userId="fae33518c2e5a771" providerId="LiveId" clId="{923DE8A2-4978-4784-A92F-CCC139CB14F3}" dt="2026-05-03T02:33:15.088" v="0" actId="47"/>
          <pc:sldLayoutMkLst>
            <pc:docMk/>
            <pc:sldMasterMk cId="2443901355" sldId="2147485589"/>
            <pc:sldLayoutMk cId="955710137" sldId="2147485607"/>
          </pc:sldLayoutMkLst>
        </pc:sldLayoutChg>
      </pc:sldMasterChg>
      <pc:sldMasterChg chg="add del addSldLayout delSldLayout">
        <pc:chgData name="Wei Li" userId="fae33518c2e5a771" providerId="LiveId" clId="{923DE8A2-4978-4784-A92F-CCC139CB14F3}" dt="2026-05-03T02:37:12.866" v="28" actId="47"/>
        <pc:sldMasterMkLst>
          <pc:docMk/>
          <pc:sldMasterMk cId="1819754358" sldId="2147485608"/>
        </pc:sldMasterMkLst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3347683922" sldId="2147485609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3728754875" sldId="2147485610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2667732706" sldId="2147485611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68147569" sldId="2147485612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3269311909" sldId="2147485613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2981601520" sldId="2147485614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842730666" sldId="2147485615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3684153096" sldId="2147485616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4252323179" sldId="2147485617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3949276114" sldId="2147485618"/>
          </pc:sldLayoutMkLst>
        </pc:sldLayoutChg>
        <pc:sldLayoutChg chg="add del">
          <pc:chgData name="Wei Li" userId="fae33518c2e5a771" providerId="LiveId" clId="{923DE8A2-4978-4784-A92F-CCC139CB14F3}" dt="2026-05-03T02:37:12.866" v="28" actId="47"/>
          <pc:sldLayoutMkLst>
            <pc:docMk/>
            <pc:sldMasterMk cId="1819754358" sldId="2147485608"/>
            <pc:sldLayoutMk cId="1408352514" sldId="2147485619"/>
          </pc:sldLayoutMkLst>
        </pc:sldLayoutChg>
      </pc:sldMasterChg>
      <pc:sldMasterChg chg="del delSldLayout">
        <pc:chgData name="Wei Li" userId="fae33518c2e5a771" providerId="LiveId" clId="{923DE8A2-4978-4784-A92F-CCC139CB14F3}" dt="2026-05-03T02:33:27.064" v="1" actId="47"/>
        <pc:sldMasterMkLst>
          <pc:docMk/>
          <pc:sldMasterMk cId="2963296900" sldId="2147485620"/>
        </pc:sldMasterMkLst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704566144" sldId="2147485621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2021289718" sldId="2147485622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395599110" sldId="2147485623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1731533292" sldId="2147485624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532138717" sldId="2147485625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415656658" sldId="2147485626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109306589" sldId="2147485627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943718306" sldId="2147485628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3868169865" sldId="2147485629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3267480422" sldId="2147485630"/>
          </pc:sldLayoutMkLst>
        </pc:sldLayoutChg>
        <pc:sldLayoutChg chg="del">
          <pc:chgData name="Wei Li" userId="fae33518c2e5a771" providerId="LiveId" clId="{923DE8A2-4978-4784-A92F-CCC139CB14F3}" dt="2026-05-03T02:33:27.064" v="1" actId="47"/>
          <pc:sldLayoutMkLst>
            <pc:docMk/>
            <pc:sldMasterMk cId="2963296900" sldId="2147485620"/>
            <pc:sldLayoutMk cId="1519874105" sldId="2147485631"/>
          </pc:sldLayoutMkLst>
        </pc:sldLayoutChg>
      </pc:sldMasterChg>
      <pc:sldMasterChg chg="del delSldLayout">
        <pc:chgData name="Wei Li" userId="fae33518c2e5a771" providerId="LiveId" clId="{923DE8A2-4978-4784-A92F-CCC139CB14F3}" dt="2026-05-03T02:37:52.541" v="31" actId="47"/>
        <pc:sldMasterMkLst>
          <pc:docMk/>
          <pc:sldMasterMk cId="2503204839" sldId="2147485632"/>
        </pc:sldMasterMkLst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2133846450" sldId="2147485633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855077433" sldId="2147485634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2625442969" sldId="2147485635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2767745275" sldId="2147485636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3969290966" sldId="2147485637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2235383400" sldId="2147485638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1298056829" sldId="2147485639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313456793" sldId="2147485640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2670088557" sldId="2147485641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75589972" sldId="2147485642"/>
          </pc:sldLayoutMkLst>
        </pc:sldLayoutChg>
        <pc:sldLayoutChg chg="del">
          <pc:chgData name="Wei Li" userId="fae33518c2e5a771" providerId="LiveId" clId="{923DE8A2-4978-4784-A92F-CCC139CB14F3}" dt="2026-05-03T02:37:52.541" v="31" actId="47"/>
          <pc:sldLayoutMkLst>
            <pc:docMk/>
            <pc:sldMasterMk cId="2503204839" sldId="2147485632"/>
            <pc:sldLayoutMk cId="3979979042" sldId="2147485643"/>
          </pc:sldLayoutMkLst>
        </pc:sldLayoutChg>
      </pc:sldMasterChg>
      <pc:sldMasterChg chg="del delSldLayout">
        <pc:chgData name="Wei Li" userId="fae33518c2e5a771" providerId="LiveId" clId="{923DE8A2-4978-4784-A92F-CCC139CB14F3}" dt="2026-05-03T02:37:23.392" v="30" actId="47"/>
        <pc:sldMasterMkLst>
          <pc:docMk/>
          <pc:sldMasterMk cId="1166932087" sldId="2147485644"/>
        </pc:sldMasterMkLst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844448492" sldId="2147485645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912297565" sldId="2147485646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1748895631" sldId="2147485647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652320474" sldId="2147485648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3684891830" sldId="2147485649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862932394" sldId="2147485650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1592629474" sldId="2147485651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017364097" sldId="2147485652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815615751" sldId="2147485653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650092114" sldId="2147485654"/>
          </pc:sldLayoutMkLst>
        </pc:sldLayoutChg>
        <pc:sldLayoutChg chg="del">
          <pc:chgData name="Wei Li" userId="fae33518c2e5a771" providerId="LiveId" clId="{923DE8A2-4978-4784-A92F-CCC139CB14F3}" dt="2026-05-03T02:37:23.392" v="30" actId="47"/>
          <pc:sldLayoutMkLst>
            <pc:docMk/>
            <pc:sldMasterMk cId="1166932087" sldId="2147485644"/>
            <pc:sldLayoutMk cId="2776789971" sldId="2147485655"/>
          </pc:sldLayoutMkLst>
        </pc:sldLayoutChg>
      </pc:sldMasterChg>
      <pc:sldMasterChg chg="del sldLayoutOrd">
        <pc:chgData name="Wei Li" userId="fae33518c2e5a771" providerId="LiveId" clId="{923DE8A2-4978-4784-A92F-CCC139CB14F3}" dt="2026-05-03T02:36:51.284" v="24"/>
        <pc:sldMasterMkLst>
          <pc:docMk/>
          <pc:sldMasterMk cId="147909022" sldId="2147485668"/>
        </pc:sldMasterMkLst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5D8576A6-D47C-425B-850E-78A78CDC38AD}"/>
    <pc:docChg chg="custSel delSld modSld delMainMaster">
      <pc:chgData name="Wei Li" userId="fae33518c2e5a771" providerId="LiveId" clId="{5D8576A6-D47C-425B-850E-78A78CDC38AD}" dt="2024-10-27T12:43:09.768" v="47" actId="27636"/>
      <pc:docMkLst>
        <pc:docMk/>
      </pc:docMkLst>
      <pc:sldChg chg="del">
        <pc:chgData name="Wei Li" userId="fae33518c2e5a771" providerId="LiveId" clId="{5D8576A6-D47C-425B-850E-78A78CDC38AD}" dt="2024-10-27T01:26:39.817" v="0" actId="47"/>
        <pc:sldMkLst>
          <pc:docMk/>
          <pc:sldMk cId="3561314539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790701380" sldId="258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670934604" sldId="25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01836758" sldId="260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643321112" sldId="261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065023629" sldId="26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3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7784251" sldId="421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33153572" sldId="69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00900236" sldId="6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1434056" sldId="70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334135046" sldId="805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494787714" sldId="808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474973093" sldId="809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728917976" sldId="810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102440477" sldId="81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56970286" sldId="89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91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843798762" sldId="94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50538613" sldId="94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55720024" sldId="946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170835919" sldId="94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5717966" sldId="949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21107923" sldId="950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16574544" sldId="95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922793335" sldId="95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328805008" sldId="95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77421383" sldId="9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687565961" sldId="95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65373812" sldId="959"/>
        </pc:sldMkLst>
      </pc:sldChg>
      <pc:sldChg chg="del">
        <pc:chgData name="Wei Li" userId="fae33518c2e5a771" providerId="LiveId" clId="{5D8576A6-D47C-425B-850E-78A78CDC38AD}" dt="2024-10-27T01:35:13.104" v="7" actId="47"/>
        <pc:sldMkLst>
          <pc:docMk/>
          <pc:sldMk cId="653807848" sldId="96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81736380" sldId="96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78202799" sldId="96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63413057" sldId="263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977555515" sldId="263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72973400" sldId="263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144202738" sldId="263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006252900" sldId="4394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065391724" sldId="439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278371042" sldId="439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199186197" sldId="43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9986588" sldId="444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686091360" sldId="444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74605663" sldId="4448"/>
        </pc:sldMkLst>
      </pc:sldChg>
      <pc:sldChg chg="del">
        <pc:chgData name="Wei Li" userId="fae33518c2e5a771" providerId="LiveId" clId="{5D8576A6-D47C-425B-850E-78A78CDC38AD}" dt="2024-10-27T01:27:49.058" v="2" actId="47"/>
        <pc:sldMkLst>
          <pc:docMk/>
          <pc:sldMk cId="2417170538" sldId="534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87313564" sldId="5352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994614902" sldId="5353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309835260" sldId="5354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6389901" sldId="5355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013135065" sldId="5356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249461243" sldId="53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132069002" sldId="5791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5792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3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4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780166562" sldId="5795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2567681485" sldId="5796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712147117" sldId="579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8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9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800"/>
        </pc:sldMkLst>
      </pc:sldChg>
      <pc:sldChg chg="del">
        <pc:chgData name="Wei Li" userId="fae33518c2e5a771" providerId="LiveId" clId="{5D8576A6-D47C-425B-850E-78A78CDC38AD}" dt="2024-10-27T01:41:35.998" v="14" actId="47"/>
        <pc:sldMkLst>
          <pc:docMk/>
          <pc:sldMk cId="977971804" sldId="5801"/>
        </pc:sldMkLst>
      </pc:sldChg>
      <pc:sldChg chg="del">
        <pc:chgData name="Wei Li" userId="fae33518c2e5a771" providerId="LiveId" clId="{5D8576A6-D47C-425B-850E-78A78CDC38AD}" dt="2024-10-27T01:41:37.856" v="15" actId="47"/>
        <pc:sldMkLst>
          <pc:docMk/>
          <pc:sldMk cId="2251180482" sldId="5802"/>
        </pc:sldMkLst>
      </pc:sldChg>
      <pc:sldChg chg="modSp mod">
        <pc:chgData name="Wei Li" userId="fae33518c2e5a771" providerId="LiveId" clId="{5D8576A6-D47C-425B-850E-78A78CDC38AD}" dt="2024-10-27T12:43:09.768" v="47" actId="27636"/>
        <pc:sldMkLst>
          <pc:docMk/>
          <pc:sldMk cId="0" sldId="5806"/>
        </pc:sldMkLst>
      </pc:sldChg>
      <pc:sldChg chg="del">
        <pc:chgData name="Wei Li" userId="fae33518c2e5a771" providerId="LiveId" clId="{5D8576A6-D47C-425B-850E-78A78CDC38AD}" dt="2024-10-27T01:50:27.636" v="25" actId="47"/>
        <pc:sldMkLst>
          <pc:docMk/>
          <pc:sldMk cId="3177274626" sldId="5806"/>
        </pc:sldMkLst>
      </pc:sldChg>
      <pc:sldChg chg="modSp del mod">
        <pc:chgData name="Wei Li" userId="fae33518c2e5a771" providerId="LiveId" clId="{5D8576A6-D47C-425B-850E-78A78CDC38AD}" dt="2024-10-27T12:42:39.855" v="41" actId="47"/>
        <pc:sldMkLst>
          <pc:docMk/>
          <pc:sldMk cId="0" sldId="580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9"/>
        </pc:sldMkLst>
      </pc:sldChg>
      <pc:sldMasterChg chg="del delSldLayout">
        <pc:chgData name="Wei Li" userId="fae33518c2e5a771" providerId="LiveId" clId="{5D8576A6-D47C-425B-850E-78A78CDC38AD}" dt="2024-10-27T01:35:13.104" v="7" actId="47"/>
        <pc:sldMasterMkLst>
          <pc:docMk/>
          <pc:sldMasterMk cId="4243503931" sldId="2147484807"/>
        </pc:sldMasterMkLst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753799386" sldId="2147484808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75282651" sldId="2147484809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302035925" sldId="2147484810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752853753" sldId="2147484811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743637089" sldId="2147484812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3391682" sldId="2147484813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372099846" sldId="2147484814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397578911" sldId="2147484815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108638262" sldId="2147484816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4040116981" sldId="2147484817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448401" sldId="2147484818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39.817" v="0" actId="47"/>
        <pc:sldMasterMkLst>
          <pc:docMk/>
          <pc:sldMasterMk cId="2347970435" sldId="2147484819"/>
        </pc:sldMasterMkLst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61968621" sldId="2147484820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03534207" sldId="2147484821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195595063" sldId="2147484822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86922027" sldId="2147484823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182324832" sldId="2147484824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4187676847" sldId="2147484825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9561078" sldId="2147484826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551391398" sldId="2147484827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295364447" sldId="2147484828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02850895" sldId="2147484829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770916073" sldId="2147484830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55.584" v="1" actId="47"/>
        <pc:sldMasterMkLst>
          <pc:docMk/>
          <pc:sldMasterMk cId="4241616410" sldId="2147484831"/>
        </pc:sldMasterMkLst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260148016" sldId="2147484832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734458319" sldId="2147484833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960978869" sldId="2147484834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925112209" sldId="2147484835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526288268" sldId="2147484836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658586933" sldId="2147484837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92189753" sldId="2147484838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299415335" sldId="2147484839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665347047" sldId="2147484840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847209378" sldId="2147484841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33393119" sldId="2147484842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485537887" sldId="2147484843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485537887" sldId="2147484843"/>
            <pc:sldLayoutMk cId="3959552306" sldId="2147484844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2448407526" sldId="2147484845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978279015" sldId="2147484846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360553459" sldId="2147484847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966731496" sldId="2147484848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505299996" sldId="2147484849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468104062" sldId="2147484850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279679990" sldId="2147484851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39426078" sldId="2147484852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780841530" sldId="2147484853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294198722" sldId="2147484854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555694439" sldId="2147484855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719219985" sldId="2147484856"/>
          </pc:sldLayoutMkLst>
        </pc:sldLayoutChg>
      </pc:sldMasterChg>
      <pc:sldMasterChg chg="del delSldLayout">
        <pc:chgData name="Wei Li" userId="fae33518c2e5a771" providerId="LiveId" clId="{5D8576A6-D47C-425B-850E-78A78CDC38AD}" dt="2024-10-27T12:42:39.855" v="41" actId="47"/>
        <pc:sldMasterMkLst>
          <pc:docMk/>
          <pc:sldMasterMk cId="2244139140" sldId="2147484906"/>
        </pc:sldMasterMkLst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758873434" sldId="214748490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162772505" sldId="214748490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163357333" sldId="214748490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843594491" sldId="214748491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777316579" sldId="2147484911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138763053" sldId="2147484912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603424427" sldId="2147484913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408698608" sldId="2147484914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22464732" sldId="2147484915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399126728" sldId="2147484916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959010919" sldId="214748491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633622769" sldId="214748491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872164168" sldId="214748491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56548521" sldId="214748492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461755255" sldId="2147484921"/>
          </pc:sldLayoutMkLst>
        </pc:sldLayoutChg>
      </pc:sldMasterChg>
    </pc:docChg>
  </pc:docChgLst>
  <pc:docChgLst>
    <pc:chgData name="Wei Li" userId="fae33518c2e5a771" providerId="LiveId" clId="{D51C8A3B-DBB5-47B4-A406-E140446813DB}"/>
    <pc:docChg chg="undo custSel addSld delSld modSld addMainMaster delMainMaster modMainMaster">
      <pc:chgData name="Wei Li" userId="fae33518c2e5a771" providerId="LiveId" clId="{D51C8A3B-DBB5-47B4-A406-E140446813DB}" dt="2025-09-14T01:32:07.734" v="47" actId="255"/>
      <pc:docMkLst>
        <pc:docMk/>
      </pc:docMkLst>
      <pc:sldChg chg="add del">
        <pc:chgData name="Wei Li" userId="fae33518c2e5a771" providerId="LiveId" clId="{D51C8A3B-DBB5-47B4-A406-E140446813DB}" dt="2025-09-14T01:22:47.346" v="4"/>
        <pc:sldMkLst>
          <pc:docMk/>
          <pc:sldMk cId="0" sldId="256"/>
        </pc:sldMkLst>
      </pc:sldChg>
      <pc:sldChg chg="add del">
        <pc:chgData name="Wei Li" userId="fae33518c2e5a771" providerId="LiveId" clId="{D51C8A3B-DBB5-47B4-A406-E140446813DB}" dt="2025-09-14T01:23:17.103" v="10"/>
        <pc:sldMkLst>
          <pc:docMk/>
          <pc:sldMk cId="1972015905" sldId="36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043239291" sldId="36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462467344" sldId="36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78692919" sldId="36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45275051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4159523407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79195635" sldId="36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699091993" sldId="36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967823639" sldId="36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25012540" sldId="37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72297987" sldId="37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813001285" sldId="37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07094921" sldId="37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31976633" sldId="37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74770302" sldId="37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95338698" sldId="37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137116" sldId="37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775003318" sldId="37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3631426" sldId="37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545423715" sldId="38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046936" sldId="38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223538" sldId="38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535684770" sldId="38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657205867" sldId="38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924627448" sldId="38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2597861" sldId="38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81004677" sldId="38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547369698" sldId="39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94441434" sldId="39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478216136" sldId="39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276126159" sldId="39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04214121" sldId="394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871905436" sldId="395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915405270" sldId="396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975735479" sldId="39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249244220" sldId="39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13834522" sldId="399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4114493527" sldId="400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98259088" sldId="401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743302648" sldId="402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613205216" sldId="40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1847409" sldId="42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505237100" sldId="42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433476" sldId="42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3884666" sldId="42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59926204" sldId="42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554669389" sldId="43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957244837" sldId="43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36114930" sldId="43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756469011" sldId="43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21673428" sldId="43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82335802" sldId="43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722034503" sldId="43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59540029" sldId="43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83888706" sldId="43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34343008" sldId="44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9347680" sldId="44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76770752" sldId="44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814773682" sldId="44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603178694" sldId="44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555510114" sldId="44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88930994" sldId="44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236919" sldId="44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38406671" sldId="44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7137226" sldId="44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529182034" sldId="450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64222007" sldId="451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1142334" sldId="45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141253992" sldId="45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650302071" sldId="454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990607142" sldId="45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63565856" sldId="45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609234635" sldId="46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49961536" sldId="46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84122179" sldId="46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646750478" sldId="47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613030657" sldId="47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219941751" sldId="47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107997956" sldId="47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4507233" sldId="47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333535479" sldId="47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218469674" sldId="48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0" sldId="888"/>
        </pc:sldMkLst>
      </pc:sldChg>
      <pc:sldChg chg="modSp mod">
        <pc:chgData name="Wei Li" userId="fae33518c2e5a771" providerId="LiveId" clId="{D51C8A3B-DBB5-47B4-A406-E140446813DB}" dt="2025-09-14T01:32:07.734" v="47" actId="255"/>
        <pc:sldMkLst>
          <pc:docMk/>
          <pc:sldMk cId="252876147" sldId="96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407784251" sldId="100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0" sldId="101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808858900" sldId="1017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156970286" sldId="1018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693527701" sldId="101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03997407" sldId="102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06837248" sldId="102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38190091" sldId="102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25852779" sldId="1023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254036409" sldId="1024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266702749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156970286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443076884" sldId="1026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62361919" sldId="1026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3853231" sldId="1027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092842400" sldId="1028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861638438" sldId="103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2684450" sldId="103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286946230" sldId="103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081919787" sldId="103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957931516" sldId="1033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305507980" sldId="1034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71867934" sldId="103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558341424" sldId="1040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703343206" sldId="104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668922219" sldId="104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3725868257" sldId="1043"/>
        </pc:sldMkLst>
      </pc:sldChg>
      <pc:sldChg chg="add del">
        <pc:chgData name="Wei Li" userId="fae33518c2e5a771" providerId="LiveId" clId="{D51C8A3B-DBB5-47B4-A406-E140446813DB}" dt="2025-09-14T01:23:48.200" v="14"/>
        <pc:sldMkLst>
          <pc:docMk/>
          <pc:sldMk cId="2417170538" sldId="5347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186876882" sldId="5350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3470140076" sldId="5351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1779482798" sldId="5352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677008527" sldId="5353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657523705" sldId="5357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48362528" sldId="5358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09094286" sldId="5359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1990417425" sldId="536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833093367" sldId="562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77296748" sldId="5962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370378408" sldId="5963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674225479" sldId="5964"/>
        </pc:sldMkLst>
      </pc:sldChg>
      <pc:sldChg chg="modSp add mod">
        <pc:chgData name="Wei Li" userId="fae33518c2e5a771" providerId="LiveId" clId="{D51C8A3B-DBB5-47B4-A406-E140446813DB}" dt="2025-09-14T01:28:22.446" v="35"/>
        <pc:sldMkLst>
          <pc:docMk/>
          <pc:sldMk cId="2107314387" sldId="5965"/>
        </pc:sldMkLst>
      </pc:sldChg>
      <pc:sldMasterChg chg="addSldLayout delSldLayout modSldLayout sldLayoutOrd">
        <pc:chgData name="Wei Li" userId="fae33518c2e5a771" providerId="LiveId" clId="{D51C8A3B-DBB5-47B4-A406-E140446813DB}" dt="2025-09-14T01:23:14.268" v="9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3029566627" sldId="2147485054"/>
            <pc:sldLayoutMk cId="954378259" sldId="2147485055"/>
          </pc:sldLayoutMkLst>
        </pc:sldLayoutChg>
        <pc:sldLayoutChg chg="add del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6299930" sldId="2147485290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494688537" sldId="2147485291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1845250" sldId="2147485292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317354169" sldId="2147485293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573460644" sldId="2147485294"/>
          </pc:sldLayoutMkLst>
        </pc:sldLayoutChg>
        <pc:sldLayoutChg chg="modSp add del mod ord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1651224768" sldId="2147485295"/>
          </pc:sldLayoutMkLst>
        </pc:sldLayoutChg>
      </pc:sldMasterChg>
      <pc:sldMasterChg chg="del delSldLayout sldLayoutOrd">
        <pc:chgData name="Wei Li" userId="fae33518c2e5a771" providerId="LiveId" clId="{D51C8A3B-DBB5-47B4-A406-E140446813DB}" dt="2025-09-14T01:22:49.236" v="6"/>
        <pc:sldMasterMkLst>
          <pc:docMk/>
          <pc:sldMasterMk cId="4184987430" sldId="2147485288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799040587" sldId="2147485289"/>
          </pc:sldLayoutMkLst>
        </pc:sldLayoutChg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240797307" sldId="2147485296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2563698290" sldId="2147485297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4018194733" sldId="214748529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435254426" sldId="214748529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27583381" sldId="214748530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35958842" sldId="214748530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133436902" sldId="214748530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557575772" sldId="214748530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490330029" sldId="214748530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058630086" sldId="214748530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90802169" sldId="214748530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244564725" sldId="214748530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630381611" sldId="2147485308"/>
          </pc:sldLayoutMkLst>
        </pc:sldLayoutChg>
      </pc:sldMasterChg>
      <pc:sldMasterChg chg="add del addSldLayout delSldLayout">
        <pc:chgData name="Wei Li" userId="fae33518c2e5a771" providerId="LiveId" clId="{D51C8A3B-DBB5-47B4-A406-E140446813DB}" dt="2025-09-14T01:23:45.595" v="13" actId="47"/>
        <pc:sldMasterMkLst>
          <pc:docMk/>
          <pc:sldMasterMk cId="3022554942" sldId="2147485309"/>
        </pc:sldMasterMkLst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403702741" sldId="2147485310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861398497" sldId="2147485311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549081695" sldId="2147485312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1164559632" sldId="2147485313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680676216" sldId="2147485314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4087218703" sldId="2147485315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530515822" sldId="2147485316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403536459" sldId="2147485317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637742777" sldId="2147485318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808570915" sldId="2147485319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92574603" sldId="2147485320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688778687" sldId="2147485321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610094673" sldId="214748532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4136546453" sldId="214748532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24342778" sldId="214748532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910661057" sldId="214748532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113932498" sldId="214748532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386131113" sldId="214748532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852390642" sldId="214748532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561216106" sldId="214748532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759987637" sldId="214748533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980526462" sldId="214748533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5693961" sldId="2147485332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CFB0A273-EE9E-48D9-BFB7-4835007297E3}"/>
    <pc:docChg chg="custSel addSld delSld modSld delMainMaster modMainMaster">
      <pc:chgData name="Wei Li" userId="fae33518c2e5a771" providerId="LiveId" clId="{CFB0A273-EE9E-48D9-BFB7-4835007297E3}" dt="2025-06-08T12:55:40.725" v="164"/>
      <pc:docMkLst>
        <pc:docMk/>
      </pc:docMkLst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7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0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1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5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7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8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893700128" sldId="36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462467344" sldId="36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275051" sldId="36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014054522" sldId="36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52601662" sldId="36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374296836" sldId="37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85664508" sldId="37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302288466" sldId="38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069644509" sldId="38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35503415" sldId="38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881435715" sldId="38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163545446" sldId="382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447809644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419380360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59330109" sldId="38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58937370" sldId="38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02496657" sldId="38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07918946" sldId="38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211763688" sldId="40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914439190" sldId="40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06781031" sldId="40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534154" sldId="40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332468539" sldId="40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72951345" sldId="41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754429791" sldId="41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29934806" sldId="41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138028735" sldId="41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07784251" sldId="42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31847409" sldId="42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505237100" sldId="42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433476" sldId="42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23884666" sldId="42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59926204" sldId="42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54669389" sldId="43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957244837" sldId="43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15909776" sldId="43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67078759" sldId="43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56447053" sldId="43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72628074" sldId="43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27342619" sldId="43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069486" sldId="43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88078149" sldId="43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12271029" sldId="43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938218151" sldId="44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082487512" sldId="44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928279420" sldId="44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658227600" sldId="44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23768763" sldId="44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42292343" sldId="44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985085010" sldId="44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27455992" sldId="44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19851772" sldId="448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49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00059700" sldId="449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0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815751633" sldId="450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84933301" sldId="451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147158672" sldId="452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262545715" sldId="453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68286104" sldId="454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812477783" sldId="455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5934860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089719975" sldId="45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657774075" sldId="458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06737190" sldId="459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4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5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91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56970286" sldId="95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795045078" sldId="95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51320206" sldId="95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18691046" sldId="959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988223817" sldId="961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448449716" sldId="96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740844119" sldId="96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1014038" sldId="965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246228005" sldId="96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811466278" sldId="97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9240284" sldId="97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92840807" sldId="97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8565340" sldId="97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397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17170538" sldId="5347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510701510" sldId="535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46460100" sldId="535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70958388" sldId="535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216095273" sldId="5358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694293164" sldId="5358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811793297" sldId="5359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690681226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710805193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97330963" sldId="5361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111689865" sldId="5361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40323782" sldId="5362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054264904" sldId="5362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921069626" sldId="5363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001223476" sldId="5364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68604605" sldId="536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562361590" sldId="536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029388509" sldId="536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130426057" sldId="587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3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960131427" sldId="595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5956"/>
        </pc:sldMkLst>
      </pc:sldChg>
      <pc:sldChg chg="modSp mod">
        <pc:chgData name="Wei Li" userId="fae33518c2e5a771" providerId="LiveId" clId="{CFB0A273-EE9E-48D9-BFB7-4835007297E3}" dt="2025-06-08T01:34:09.789" v="162" actId="20577"/>
        <pc:sldMkLst>
          <pc:docMk/>
          <pc:sldMk cId="2036498537" sldId="5957"/>
        </pc:sldMkLst>
      </pc:sldChg>
      <pc:sldChg chg="del">
        <pc:chgData name="Wei Li" userId="fae33518c2e5a771" providerId="LiveId" clId="{CFB0A273-EE9E-48D9-BFB7-4835007297E3}" dt="2025-06-08T01:32:20.793" v="140" actId="47"/>
        <pc:sldMkLst>
          <pc:docMk/>
          <pc:sldMk cId="361792906" sldId="5958"/>
        </pc:sldMkLst>
      </pc:sldChg>
      <pc:sldChg chg="modSp add mod">
        <pc:chgData name="Wei Li" userId="fae33518c2e5a771" providerId="LiveId" clId="{CFB0A273-EE9E-48D9-BFB7-4835007297E3}" dt="2025-06-08T01:15:23.303" v="109" actId="255"/>
        <pc:sldMkLst>
          <pc:docMk/>
          <pc:sldMk cId="3519037333" sldId="595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0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1"/>
        </pc:sldMkLst>
      </pc:sld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3691798118" sldId="2147483970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51041343" sldId="214748397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883438149" sldId="214748397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4415143" sldId="214748397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44543679" sldId="214748397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321368956" sldId="214748397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9168574" sldId="214748397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650454981" sldId="214748397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11316742" sldId="214748397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386708341" sldId="214748397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54833542" sldId="214748398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323318177" sldId="2147483981"/>
          </pc:sldLayoutMkLst>
        </pc:sldLayoutChg>
      </pc:sldMaster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870307306" sldId="2147484857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028081267" sldId="214748485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365998351" sldId="214748485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87861224" sldId="214748486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222993928" sldId="214748486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243968812" sldId="214748486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350302853" sldId="214748486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61228335" sldId="214748486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89971708" sldId="214748486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907455471" sldId="214748486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3191354614" sldId="214748486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73588275" sldId="2147484868"/>
          </pc:sldLayoutMkLst>
        </pc:sldLayoutChg>
      </pc:sldMasterChg>
      <pc:sldMasterChg chg="modSldLayout sldLayoutOrd">
        <pc:chgData name="Wei Li" userId="fae33518c2e5a771" providerId="LiveId" clId="{CFB0A273-EE9E-48D9-BFB7-4835007297E3}" dt="2025-06-08T01:07:25.585" v="4"/>
        <pc:sldMasterMkLst>
          <pc:docMk/>
          <pc:sldMasterMk cId="3029566627" sldId="2147485054"/>
        </pc:sldMasterMkLst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202229482" sldId="2147485089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65862585" sldId="2147485090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952378723" sldId="2147485091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014844716" sldId="2147485092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5670798" sldId="214748509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276484068" sldId="214748509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080420369" sldId="214748522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4200502121" sldId="2147485225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588480721" sldId="2147485226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823374353" sldId="214748522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558567144" sldId="2147485228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6456571" sldId="2147485229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70842107" sldId="2147485086"/>
        </pc:sldMasterMkLst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3344595246" sldId="2147485182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250301583" sldId="214748518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682870514" sldId="214748518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334188513" sldId="214748518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968576427" sldId="214748518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423268796" sldId="214748518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938199464" sldId="214748518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349701194" sldId="214748518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052427187" sldId="214748519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484121683" sldId="214748519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560218908" sldId="214748519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027405366" sldId="2147485193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1283973806" sldId="2147485194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1283973806" sldId="2147485194"/>
            <pc:sldLayoutMk cId="3796341863" sldId="2147485195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2000869255" sldId="2147485196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14640914" sldId="214748519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160205178" sldId="214748519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684019414" sldId="214748519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814251800" sldId="214748520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716617802" sldId="214748520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009342706" sldId="214748520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32881889" sldId="214748520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887456032" sldId="214748520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906558864" sldId="214748520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973057349" sldId="214748520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73812608" sldId="2147485207"/>
          </pc:sldLayoutMkLst>
        </pc:sldLayoutChg>
      </pc:sldMasterChg>
      <pc:sldMasterChg chg="del delSldLayout">
        <pc:chgData name="Wei Li" userId="fae33518c2e5a771" providerId="LiveId" clId="{CFB0A273-EE9E-48D9-BFB7-4835007297E3}" dt="2025-06-08T01:07:07.867" v="2" actId="47"/>
        <pc:sldMasterMkLst>
          <pc:docMk/>
          <pc:sldMasterMk cId="1960473637" sldId="2147485208"/>
        </pc:sldMasterMkLst>
        <pc:sldLayoutChg chg="del">
          <pc:chgData name="Wei Li" userId="fae33518c2e5a771" providerId="LiveId" clId="{CFB0A273-EE9E-48D9-BFB7-4835007297E3}" dt="2025-06-08T01:07:07.867" v="2" actId="47"/>
          <pc:sldLayoutMkLst>
            <pc:docMk/>
            <pc:sldMasterMk cId="1960473637" sldId="2147485208"/>
            <pc:sldLayoutMk cId="874315659" sldId="2147485209"/>
          </pc:sldLayoutMkLst>
        </pc:sldLayoutChg>
      </pc:sldMasterChg>
      <pc:sldMasterChg chg="del delSldLayout">
        <pc:chgData name="Wei Li" userId="fae33518c2e5a771" providerId="LiveId" clId="{CFB0A273-EE9E-48D9-BFB7-4835007297E3}" dt="2025-06-08T01:19:25.150" v="110" actId="47"/>
        <pc:sldMasterMkLst>
          <pc:docMk/>
          <pc:sldMasterMk cId="2372895848" sldId="2147485210"/>
        </pc:sldMasterMkLst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490126453" sldId="2147485211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662332483" sldId="2147485212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744307944" sldId="2147485213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498668336" sldId="2147485214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060423661" sldId="2147485215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146870334" sldId="2147485216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738823916" sldId="2147485217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964969317" sldId="2147485218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4189116611" sldId="2147485219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6049063" sldId="2147485220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255624838" sldId="2147485221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393260234" sldId="2147485222"/>
        </pc:sldMasterMkLst>
      </pc:sldMasterChg>
      <pc:sldMasterChg chg="del delSldLayout">
        <pc:chgData name="Wei Li" userId="fae33518c2e5a771" providerId="LiveId" clId="{CFB0A273-EE9E-48D9-BFB7-4835007297E3}" dt="2025-06-08T12:55:36.579" v="163" actId="47"/>
        <pc:sldMasterMkLst>
          <pc:docMk/>
          <pc:sldMasterMk cId="2133839491" sldId="2147485276"/>
        </pc:sldMasterMkLst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950429559" sldId="2147485277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1780642050" sldId="2147485278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943184064" sldId="2147485279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87348181" sldId="2147485280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188611776" sldId="2147485281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19525549" sldId="2147485282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244637948" sldId="2147485283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047898210" sldId="2147485284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095925990" sldId="2147485285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223061805" sldId="2147485286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074987608" sldId="2147485287"/>
          </pc:sldLayoutMkLst>
        </pc:sldLayoutChg>
      </pc:sldMasterChg>
    </pc:docChg>
  </pc:docChgLst>
  <pc:docChgLst>
    <pc:chgData name="Wei Li" userId="fae33518c2e5a771" providerId="LiveId" clId="{687EA395-D3D7-4175-A648-78A7EAF52EB7}"/>
    <pc:docChg chg="undo custSel addSld delSld modSld delMainMaster">
      <pc:chgData name="Wei Li" userId="fae33518c2e5a771" providerId="LiveId" clId="{687EA395-D3D7-4175-A648-78A7EAF52EB7}" dt="2025-02-09T13:50:25.607" v="168" actId="255"/>
      <pc:docMkLst>
        <pc:docMk/>
      </pc:docMkLst>
      <pc:sldChg chg="del">
        <pc:chgData name="Wei Li" userId="fae33518c2e5a771" providerId="LiveId" clId="{687EA395-D3D7-4175-A648-78A7EAF52EB7}" dt="2025-02-09T06:21:34.698" v="26" actId="47"/>
        <pc:sldMkLst>
          <pc:docMk/>
          <pc:sldMk cId="3797503535" sldId="257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4201227365" sldId="258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685616900" sldId="259"/>
        </pc:sldMkLst>
      </pc:sldChg>
      <pc:sldChg chg="del">
        <pc:chgData name="Wei Li" userId="fae33518c2e5a771" providerId="LiveId" clId="{687EA395-D3D7-4175-A648-78A7EAF52EB7}" dt="2025-02-09T13:43:45.337" v="85" actId="47"/>
        <pc:sldMkLst>
          <pc:docMk/>
          <pc:sldMk cId="0" sldId="3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169466920" sldId="36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280619472" sldId="36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72795163" sldId="3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626016198" sldId="36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677664940" sldId="37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025683237" sldId="37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3442116" sldId="37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984550703" sldId="37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54348204" sldId="37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978832710" sldId="38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26029751" sldId="39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539252852" sldId="39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057011265" sldId="39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403704063" sldId="39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518887632" sldId="40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77860690" sldId="40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378369829" sldId="40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083687538" sldId="40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12996716" sldId="41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938966149" sldId="4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98010251" sldId="44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85274543" sldId="44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310757058" sldId="44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4135240750" sldId="44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321935385" sldId="44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09348884" sldId="447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11909678" sldId="44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790826556" sldId="44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32188226" sldId="45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46390497" sldId="45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88966071" sldId="45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2651164" sldId="45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771045836" sldId="45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298386864" sldId="45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63870131" sldId="45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53794410" sldId="45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414927328" sldId="46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23203340" sldId="46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823121943" sldId="46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55601222" sldId="4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528372934" sldId="46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26619336" sldId="47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100016046" sldId="47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628968721" sldId="47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958044866" sldId="48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492064526" sldId="48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787527369" sldId="48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66016683" sldId="483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901122683" sldId="484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270865433" sldId="485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897057981" sldId="486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12621345" sldId="487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2326647761" sldId="536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63097585" sldId="5374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316447246" sldId="5375"/>
        </pc:sldMkLst>
      </pc:sldChg>
      <pc:sldChg chg="del">
        <pc:chgData name="Wei Li" userId="fae33518c2e5a771" providerId="LiveId" clId="{687EA395-D3D7-4175-A648-78A7EAF52EB7}" dt="2025-02-09T06:21:47.800" v="29" actId="47"/>
        <pc:sldMkLst>
          <pc:docMk/>
          <pc:sldMk cId="1833093367" sldId="5629"/>
        </pc:sldMkLst>
      </pc:sldChg>
      <pc:sldChg chg="modSp mod">
        <pc:chgData name="Wei Li" userId="fae33518c2e5a771" providerId="LiveId" clId="{687EA395-D3D7-4175-A648-78A7EAF52EB7}" dt="2025-02-09T06:25:25.223" v="37" actId="20577"/>
        <pc:sldMkLst>
          <pc:docMk/>
          <pc:sldMk cId="2130426057" sldId="5876"/>
        </pc:sldMkLst>
      </pc:sldChg>
      <pc:sldChg chg="del">
        <pc:chgData name="Wei Li" userId="fae33518c2e5a771" providerId="LiveId" clId="{687EA395-D3D7-4175-A648-78A7EAF52EB7}" dt="2025-02-09T06:32:46.631" v="69" actId="47"/>
        <pc:sldMkLst>
          <pc:docMk/>
          <pc:sldMk cId="3107677930" sldId="5877"/>
        </pc:sldMkLst>
      </pc:sldChg>
      <pc:sldChg chg="del">
        <pc:chgData name="Wei Li" userId="fae33518c2e5a771" providerId="LiveId" clId="{687EA395-D3D7-4175-A648-78A7EAF52EB7}" dt="2025-02-09T06:32:48.348" v="70" actId="47"/>
        <pc:sldMkLst>
          <pc:docMk/>
          <pc:sldMk cId="4026519333" sldId="5878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3410765153" sldId="587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052978830" sldId="588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817560084" sldId="5881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900422053" sldId="5882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650101532" sldId="5883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334848151" sldId="5884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843505519" sldId="5885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100111364" sldId="5886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821886751" sldId="5887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554817669" sldId="5888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163637763" sldId="5889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4226549763" sldId="5890"/>
        </pc:sldMkLst>
      </pc:sldChg>
      <pc:sldChg chg="addSp delSp mod">
        <pc:chgData name="Wei Li" userId="fae33518c2e5a771" providerId="LiveId" clId="{687EA395-D3D7-4175-A648-78A7EAF52EB7}" dt="2025-02-09T06:24:46.321" v="33" actId="22"/>
        <pc:sldMkLst>
          <pc:docMk/>
          <pc:sldMk cId="425669915" sldId="5891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3472940762" sldId="5892"/>
        </pc:sldMkLst>
      </pc:sldChg>
      <pc:sldChg chg="del">
        <pc:chgData name="Wei Li" userId="fae33518c2e5a771" providerId="LiveId" clId="{687EA395-D3D7-4175-A648-78A7EAF52EB7}" dt="2025-02-09T06:21:39.705" v="27" actId="47"/>
        <pc:sldMkLst>
          <pc:docMk/>
          <pc:sldMk cId="1379783474" sldId="5893"/>
        </pc:sldMkLst>
      </pc:sldChg>
      <pc:sldChg chg="modSp mod">
        <pc:chgData name="Wei Li" userId="fae33518c2e5a771" providerId="LiveId" clId="{687EA395-D3D7-4175-A648-78A7EAF52EB7}" dt="2025-02-09T06:17:46.023" v="21" actId="27636"/>
        <pc:sldMkLst>
          <pc:docMk/>
          <pc:sldMk cId="0" sldId="5909"/>
        </pc:sldMkLst>
      </pc:sldChg>
      <pc:sldChg chg="modSp mod">
        <pc:chgData name="Wei Li" userId="fae33518c2e5a771" providerId="LiveId" clId="{687EA395-D3D7-4175-A648-78A7EAF52EB7}" dt="2025-02-09T06:17:46.043" v="22" actId="27636"/>
        <pc:sldMkLst>
          <pc:docMk/>
          <pc:sldMk cId="0" sldId="5912"/>
        </pc:sldMkLst>
      </pc:sldChg>
      <pc:sldChg chg="modSp mod">
        <pc:chgData name="Wei Li" userId="fae33518c2e5a771" providerId="LiveId" clId="{687EA395-D3D7-4175-A648-78A7EAF52EB7}" dt="2025-02-09T06:17:46.055" v="23" actId="27636"/>
        <pc:sldMkLst>
          <pc:docMk/>
          <pc:sldMk cId="0" sldId="5916"/>
        </pc:sldMkLst>
      </pc:sldChg>
      <pc:sldChg chg="modSp mod">
        <pc:chgData name="Wei Li" userId="fae33518c2e5a771" providerId="LiveId" clId="{687EA395-D3D7-4175-A648-78A7EAF52EB7}" dt="2025-02-09T06:17:46.060" v="24" actId="27636"/>
        <pc:sldMkLst>
          <pc:docMk/>
          <pc:sldMk cId="0" sldId="5918"/>
        </pc:sldMkLst>
      </pc:sldChg>
      <pc:sldChg chg="add del setBg">
        <pc:chgData name="Wei Li" userId="fae33518c2e5a771" providerId="LiveId" clId="{687EA395-D3D7-4175-A648-78A7EAF52EB7}" dt="2025-02-09T06:32:51.672" v="72"/>
        <pc:sldMkLst>
          <pc:docMk/>
          <pc:sldMk cId="251049693" sldId="5948"/>
        </pc:sldMkLst>
      </pc:sldChg>
      <pc:sldChg chg="modSp mod">
        <pc:chgData name="Wei Li" userId="fae33518c2e5a771" providerId="LiveId" clId="{687EA395-D3D7-4175-A648-78A7EAF52EB7}" dt="2025-02-09T06:33:24.184" v="77" actId="20577"/>
        <pc:sldMkLst>
          <pc:docMk/>
          <pc:sldMk cId="285548630" sldId="5948"/>
        </pc:sldMkLst>
      </pc:sldChg>
      <pc:sldChg chg="modSp mod">
        <pc:chgData name="Wei Li" userId="fae33518c2e5a771" providerId="LiveId" clId="{687EA395-D3D7-4175-A648-78A7EAF52EB7}" dt="2025-02-09T06:34:03.372" v="84" actId="20577"/>
        <pc:sldMkLst>
          <pc:docMk/>
          <pc:sldMk cId="4205184230" sldId="5949"/>
        </pc:sldMkLst>
      </pc:sldChg>
      <pc:sldChg chg="modSp add mod">
        <pc:chgData name="Wei Li" userId="fae33518c2e5a771" providerId="LiveId" clId="{687EA395-D3D7-4175-A648-78A7EAF52EB7}" dt="2025-02-09T13:48:26.957" v="117" actId="255"/>
        <pc:sldMkLst>
          <pc:docMk/>
          <pc:sldMk cId="1387838316" sldId="5950"/>
        </pc:sldMkLst>
      </pc:sldChg>
      <pc:sldChg chg="modSp add mod">
        <pc:chgData name="Wei Li" userId="fae33518c2e5a771" providerId="LiveId" clId="{687EA395-D3D7-4175-A648-78A7EAF52EB7}" dt="2025-02-09T13:50:25.607" v="168" actId="255"/>
        <pc:sldMkLst>
          <pc:docMk/>
          <pc:sldMk cId="2141336140" sldId="5951"/>
        </pc:sldMkLst>
      </pc:sldChg>
      <pc:sldChg chg="modSp add mod">
        <pc:chgData name="Wei Li" userId="fae33518c2e5a771" providerId="LiveId" clId="{687EA395-D3D7-4175-A648-78A7EAF52EB7}" dt="2025-02-09T13:49:59.815" v="167" actId="20577"/>
        <pc:sldMkLst>
          <pc:docMk/>
          <pc:sldMk cId="1265443764" sldId="5952"/>
        </pc:sldMkLst>
      </pc:sldChg>
      <pc:sldMasterChg chg="del delSldLayout">
        <pc:chgData name="Wei Li" userId="fae33518c2e5a771" providerId="LiveId" clId="{687EA395-D3D7-4175-A648-78A7EAF52EB7}" dt="2025-02-09T06:21:47.800" v="29" actId="47"/>
        <pc:sldMasterMkLst>
          <pc:docMk/>
          <pc:sldMasterMk cId="94630625" sldId="2147485018"/>
        </pc:sldMasterMkLst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850389307" sldId="2147485019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812059347" sldId="2147485020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533142216" sldId="2147485021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757722883" sldId="2147485022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129944010" sldId="2147485023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77955641" sldId="2147485024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926459756" sldId="2147485025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674845954" sldId="2147485026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66099175" sldId="2147485027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872226473" sldId="2147485028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952583132" sldId="2147485029"/>
          </pc:sldLayoutMkLst>
        </pc:sldLayoutChg>
      </pc:sldMasterChg>
      <pc:sldMasterChg chg="delSldLayout">
        <pc:chgData name="Wei Li" userId="fae33518c2e5a771" providerId="LiveId" clId="{687EA395-D3D7-4175-A648-78A7EAF52EB7}" dt="2025-02-09T06:16:40.749" v="2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029566627" sldId="2147485054"/>
            <pc:sldLayoutMk cId="755000551" sldId="2147485056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381130065" sldId="2147485062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23290051" sldId="214748506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923788283" sldId="214748506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382134129" sldId="214748506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90620371" sldId="214748506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8242120" sldId="214748506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981121463" sldId="214748506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719804517" sldId="214748506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152786664" sldId="214748507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76634682" sldId="214748507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362100117" sldId="214748507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9391295" sldId="2147485073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2010841548" sldId="214748507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656698822" sldId="214748507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931289396" sldId="214748507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082132502" sldId="214748507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377398710" sldId="214748507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880413585" sldId="214748507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4181121289" sldId="214748508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51092517" sldId="214748508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129865263" sldId="214748508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170299600" sldId="214748508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99031207" sldId="214748508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847325900" sldId="2147485085"/>
          </pc:sldLayoutMkLst>
        </pc:sldLayoutChg>
      </pc:sldMasterChg>
      <pc:sldMasterChg chg="delSldLayout">
        <pc:chgData name="Wei Li" userId="fae33518c2e5a771" providerId="LiveId" clId="{687EA395-D3D7-4175-A648-78A7EAF52EB7}" dt="2025-02-09T06:18:32.448" v="25" actId="47"/>
        <pc:sldMasterMkLst>
          <pc:docMk/>
          <pc:sldMasterMk cId="370842107" sldId="2147485086"/>
        </pc:sldMasterMkLst>
        <pc:sldLayoutChg chg="del">
          <pc:chgData name="Wei Li" userId="fae33518c2e5a771" providerId="LiveId" clId="{687EA395-D3D7-4175-A648-78A7EAF52EB7}" dt="2025-02-09T06:18:32.448" v="25" actId="47"/>
          <pc:sldLayoutMkLst>
            <pc:docMk/>
            <pc:sldMasterMk cId="370842107" sldId="2147485086"/>
            <pc:sldLayoutMk cId="1499059633" sldId="2147485088"/>
          </pc:sldLayoutMkLst>
        </pc:sldLayoutChg>
      </pc:sldMasterChg>
      <pc:sldMasterChg chg="del delSldLayout">
        <pc:chgData name="Wei Li" userId="fae33518c2e5a771" providerId="LiveId" clId="{687EA395-D3D7-4175-A648-78A7EAF52EB7}" dt="2025-02-09T06:21:34.698" v="26" actId="47"/>
        <pc:sldMasterMkLst>
          <pc:docMk/>
          <pc:sldMasterMk cId="97745693" sldId="2147485095"/>
        </pc:sldMasterMkLst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774423920" sldId="2147485096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421962185" sldId="2147485097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095495943" sldId="2147485098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398410053" sldId="2147485099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22743180" sldId="2147485100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0650269" sldId="2147485101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482902003" sldId="2147485102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8010423" sldId="2147485103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250933523" sldId="2147485104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018631210" sldId="2147485105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50169770" sldId="2147485106"/>
          </pc:sldLayoutMkLst>
        </pc:sldLayoutChg>
      </pc:sldMasterChg>
    </pc:docChg>
  </pc:docChgLst>
  <pc:docChgLst>
    <pc:chgData name="Wei Li" userId="fae33518c2e5a771" providerId="LiveId" clId="{C26BCBD7-2B3E-4A10-ABC3-61D1574FCB51}"/>
    <pc:docChg chg="undo custSel addSld delSld modSld addMainMaster delMainMaster">
      <pc:chgData name="Wei Li" userId="fae33518c2e5a771" providerId="LiveId" clId="{C26BCBD7-2B3E-4A10-ABC3-61D1574FCB51}" dt="2025-01-05T14:24:40.877" v="348"/>
      <pc:docMkLst>
        <pc:docMk/>
      </pc:docMkLst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353145981" sldId="25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65663651" sldId="26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425649953" sldId="26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54630731" sldId="2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24105220" sldId="2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52508369" sldId="272"/>
        </pc:sldMkLst>
      </pc:sldChg>
      <pc:sldChg chg="modSp mod">
        <pc:chgData name="Wei Li" userId="fae33518c2e5a771" providerId="LiveId" clId="{C26BCBD7-2B3E-4A10-ABC3-61D1574FCB51}" dt="2025-01-05T03:29:42.268" v="75" actId="14100"/>
        <pc:sldMkLst>
          <pc:docMk/>
          <pc:sldMk cId="1095009189" sldId="2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62396288" sldId="2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014339226" sldId="2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910602487" sldId="27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89056281" sldId="27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1972015905" sldId="36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07784251" sldId="42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77795585" sldId="585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955251135" sldId="587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43049716" sldId="590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10383507" sldId="59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375016331" sldId="593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234177295" sldId="59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88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91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156970286" sldId="93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369564486" sldId="93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937463245" sldId="935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036792259" sldId="937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70359760" sldId="93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480814500" sldId="939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050535927" sldId="940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816433792" sldId="94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556486154" sldId="944"/>
        </pc:sldMkLst>
      </pc:sldChg>
      <pc:sldChg chg="addSp modSp mod">
        <pc:chgData name="Wei Li" userId="fae33518c2e5a771" providerId="LiveId" clId="{C26BCBD7-2B3E-4A10-ABC3-61D1574FCB51}" dt="2025-01-05T03:53:17.642" v="284" actId="6549"/>
        <pc:sldMkLst>
          <pc:docMk/>
          <pc:sldMk cId="252876147" sldId="960"/>
        </pc:sldMkLst>
      </pc:sldChg>
      <pc:sldChg chg="addSp delSp modSp mod">
        <pc:chgData name="Wei Li" userId="fae33518c2e5a771" providerId="LiveId" clId="{C26BCBD7-2B3E-4A10-ABC3-61D1574FCB51}" dt="2025-01-05T04:06:56.028" v="294" actId="22"/>
        <pc:sldMkLst>
          <pc:docMk/>
          <pc:sldMk cId="1187257088" sldId="3973"/>
        </pc:sldMkLst>
      </pc:sldChg>
      <pc:sldChg chg="modSp mod">
        <pc:chgData name="Wei Li" userId="fae33518c2e5a771" providerId="LiveId" clId="{C26BCBD7-2B3E-4A10-ABC3-61D1574FCB51}" dt="2025-01-05T03:24:58.020" v="44" actId="1076"/>
        <pc:sldMkLst>
          <pc:docMk/>
          <pc:sldMk cId="939554979" sldId="3976"/>
        </pc:sldMkLst>
      </pc:sldChg>
      <pc:sldChg chg="modSp del mod">
        <pc:chgData name="Wei Li" userId="fae33518c2e5a771" providerId="LiveId" clId="{C26BCBD7-2B3E-4A10-ABC3-61D1574FCB51}" dt="2025-01-05T03:39:02.642" v="199" actId="47"/>
        <pc:sldMkLst>
          <pc:docMk/>
          <pc:sldMk cId="106217529" sldId="5350"/>
        </pc:sldMkLst>
      </pc:sldChg>
      <pc:sldChg chg="addSp modSp mod">
        <pc:chgData name="Wei Li" userId="fae33518c2e5a771" providerId="LiveId" clId="{C26BCBD7-2B3E-4A10-ABC3-61D1574FCB51}" dt="2025-01-05T04:14:32.273" v="322"/>
        <pc:sldMkLst>
          <pc:docMk/>
          <pc:sldMk cId="2326647761" sldId="5369"/>
        </pc:sldMkLst>
      </pc:sldChg>
      <pc:sldChg chg="del">
        <pc:chgData name="Wei Li" userId="fae33518c2e5a771" providerId="LiveId" clId="{C26BCBD7-2B3E-4A10-ABC3-61D1574FCB51}" dt="2025-01-05T03:38:17.720" v="188" actId="47"/>
        <pc:sldMkLst>
          <pc:docMk/>
          <pc:sldMk cId="3385841314" sldId="5373"/>
        </pc:sldMkLst>
      </pc:sldChg>
      <pc:sldChg chg="modSp mod">
        <pc:chgData name="Wei Li" userId="fae33518c2e5a771" providerId="LiveId" clId="{C26BCBD7-2B3E-4A10-ABC3-61D1574FCB51}" dt="2025-01-05T04:13:55.828" v="311" actId="5793"/>
        <pc:sldMkLst>
          <pc:docMk/>
          <pc:sldMk cId="63097585" sldId="5374"/>
        </pc:sldMkLst>
      </pc:sldChg>
      <pc:sldChg chg="modSp mod">
        <pc:chgData name="Wei Li" userId="fae33518c2e5a771" providerId="LiveId" clId="{C26BCBD7-2B3E-4A10-ABC3-61D1574FCB51}" dt="2025-01-05T04:14:09.962" v="319" actId="20577"/>
        <pc:sldMkLst>
          <pc:docMk/>
          <pc:sldMk cId="1316447246" sldId="53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05882376" sldId="5628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578134920" sldId="581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235222098" sldId="586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48995788" sldId="5867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26539616" sldId="5868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40077642" sldId="58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31794759" sldId="58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27052592" sldId="587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4565334" sldId="5872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866578988" sldId="58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975919921" sldId="58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821598761" sldId="5875"/>
        </pc:sldMkLst>
      </pc:sldChg>
      <pc:sldChg chg="modSp mod">
        <pc:chgData name="Wei Li" userId="fae33518c2e5a771" providerId="LiveId" clId="{C26BCBD7-2B3E-4A10-ABC3-61D1574FCB51}" dt="2025-01-05T03:21:49.131" v="33" actId="20577"/>
        <pc:sldMkLst>
          <pc:docMk/>
          <pc:sldMk cId="2130426057" sldId="5876"/>
        </pc:sldMkLst>
      </pc:sldChg>
      <pc:sldChg chg="addSp modSp mod">
        <pc:chgData name="Wei Li" userId="fae33518c2e5a771" providerId="LiveId" clId="{C26BCBD7-2B3E-4A10-ABC3-61D1574FCB51}" dt="2025-01-05T03:29:51.632" v="79"/>
        <pc:sldMkLst>
          <pc:docMk/>
          <pc:sldMk cId="3107677930" sldId="5877"/>
        </pc:sldMkLst>
      </pc:sldChg>
      <pc:sldChg chg="add del setBg">
        <pc:chgData name="Wei Li" userId="fae33518c2e5a771" providerId="LiveId" clId="{C26BCBD7-2B3E-4A10-ABC3-61D1574FCB51}" dt="2025-01-05T03:26:58.059" v="50"/>
        <pc:sldMkLst>
          <pc:docMk/>
          <pc:sldMk cId="3456335912" sldId="5877"/>
        </pc:sldMkLst>
      </pc:sldChg>
      <pc:sldChg chg="addSp modSp mod">
        <pc:chgData name="Wei Li" userId="fae33518c2e5a771" providerId="LiveId" clId="{C26BCBD7-2B3E-4A10-ABC3-61D1574FCB51}" dt="2025-01-05T03:29:56.272" v="81"/>
        <pc:sldMkLst>
          <pc:docMk/>
          <pc:sldMk cId="4026519333" sldId="5878"/>
        </pc:sldMkLst>
      </pc:sldChg>
      <pc:sldChg chg="add del">
        <pc:chgData name="Wei Li" userId="fae33518c2e5a771" providerId="LiveId" clId="{C26BCBD7-2B3E-4A10-ABC3-61D1574FCB51}" dt="2025-01-05T03:39:23.606" v="204"/>
        <pc:sldMkLst>
          <pc:docMk/>
          <pc:sldMk cId="678994154" sldId="5879"/>
        </pc:sldMkLst>
      </pc:sldChg>
      <pc:sldChg chg="modSp mod">
        <pc:chgData name="Wei Li" userId="fae33518c2e5a771" providerId="LiveId" clId="{C26BCBD7-2B3E-4A10-ABC3-61D1574FCB51}" dt="2025-01-05T04:14:49.945" v="329" actId="20577"/>
        <pc:sldMkLst>
          <pc:docMk/>
          <pc:sldMk cId="3410765153" sldId="5879"/>
        </pc:sldMkLst>
      </pc:sldChg>
      <pc:sldChg chg="modSp mod">
        <pc:chgData name="Wei Li" userId="fae33518c2e5a771" providerId="LiveId" clId="{C26BCBD7-2B3E-4A10-ABC3-61D1574FCB51}" dt="2025-01-05T04:15:04.575" v="334" actId="20577"/>
        <pc:sldMkLst>
          <pc:docMk/>
          <pc:sldMk cId="1052978830" sldId="5880"/>
        </pc:sldMkLst>
      </pc:sldChg>
      <pc:sldChg chg="modSp mod">
        <pc:chgData name="Wei Li" userId="fae33518c2e5a771" providerId="LiveId" clId="{C26BCBD7-2B3E-4A10-ABC3-61D1574FCB51}" dt="2025-01-05T03:46:10.268" v="282" actId="20577"/>
        <pc:sldMkLst>
          <pc:docMk/>
          <pc:sldMk cId="1817560084" sldId="5881"/>
        </pc:sldMkLst>
      </pc:sldChg>
      <pc:sldChg chg="addSp delSp mod">
        <pc:chgData name="Wei Li" userId="fae33518c2e5a771" providerId="LiveId" clId="{C26BCBD7-2B3E-4A10-ABC3-61D1574FCB51}" dt="2025-01-05T04:08:47.447" v="296" actId="22"/>
        <pc:sldMkLst>
          <pc:docMk/>
          <pc:sldMk cId="1900422053" sldId="5882"/>
        </pc:sldMkLst>
      </pc:sldChg>
      <pc:sldChg chg="addSp mod">
        <pc:chgData name="Wei Li" userId="fae33518c2e5a771" providerId="LiveId" clId="{C26BCBD7-2B3E-4A10-ABC3-61D1574FCB51}" dt="2025-01-05T04:09:07.972" v="297" actId="22"/>
        <pc:sldMkLst>
          <pc:docMk/>
          <pc:sldMk cId="3650101532" sldId="5883"/>
        </pc:sldMkLst>
      </pc:sldChg>
      <pc:sldChg chg="addSp mod">
        <pc:chgData name="Wei Li" userId="fae33518c2e5a771" providerId="LiveId" clId="{C26BCBD7-2B3E-4A10-ABC3-61D1574FCB51}" dt="2025-01-05T04:09:28.882" v="298" actId="22"/>
        <pc:sldMkLst>
          <pc:docMk/>
          <pc:sldMk cId="3334848151" sldId="5884"/>
        </pc:sldMkLst>
      </pc:sldChg>
      <pc:sldChg chg="addSp mod">
        <pc:chgData name="Wei Li" userId="fae33518c2e5a771" providerId="LiveId" clId="{C26BCBD7-2B3E-4A10-ABC3-61D1574FCB51}" dt="2025-01-05T04:09:44.073" v="299" actId="22"/>
        <pc:sldMkLst>
          <pc:docMk/>
          <pc:sldMk cId="2843505519" sldId="5885"/>
        </pc:sldMkLst>
      </pc:sldChg>
      <pc:sldChg chg="addSp mod">
        <pc:chgData name="Wei Li" userId="fae33518c2e5a771" providerId="LiveId" clId="{C26BCBD7-2B3E-4A10-ABC3-61D1574FCB51}" dt="2025-01-05T04:10:00.476" v="300" actId="22"/>
        <pc:sldMkLst>
          <pc:docMk/>
          <pc:sldMk cId="1100111364" sldId="5886"/>
        </pc:sldMkLst>
      </pc:sldChg>
      <pc:sldChg chg="addSp mod">
        <pc:chgData name="Wei Li" userId="fae33518c2e5a771" providerId="LiveId" clId="{C26BCBD7-2B3E-4A10-ABC3-61D1574FCB51}" dt="2025-01-05T04:10:17.590" v="301" actId="22"/>
        <pc:sldMkLst>
          <pc:docMk/>
          <pc:sldMk cId="1821886751" sldId="5887"/>
        </pc:sldMkLst>
      </pc:sldChg>
      <pc:sldChg chg="addSp mod">
        <pc:chgData name="Wei Li" userId="fae33518c2e5a771" providerId="LiveId" clId="{C26BCBD7-2B3E-4A10-ABC3-61D1574FCB51}" dt="2025-01-05T04:10:31.012" v="302" actId="22"/>
        <pc:sldMkLst>
          <pc:docMk/>
          <pc:sldMk cId="3554817669" sldId="5888"/>
        </pc:sldMkLst>
      </pc:sldChg>
      <pc:sldChg chg="addSp mod">
        <pc:chgData name="Wei Li" userId="fae33518c2e5a771" providerId="LiveId" clId="{C26BCBD7-2B3E-4A10-ABC3-61D1574FCB51}" dt="2025-01-05T04:10:47.413" v="303" actId="22"/>
        <pc:sldMkLst>
          <pc:docMk/>
          <pc:sldMk cId="2163637763" sldId="5889"/>
        </pc:sldMkLst>
      </pc:sldChg>
      <pc:sldChg chg="addSp mod">
        <pc:chgData name="Wei Li" userId="fae33518c2e5a771" providerId="LiveId" clId="{C26BCBD7-2B3E-4A10-ABC3-61D1574FCB51}" dt="2025-01-05T04:11:03.492" v="304" actId="22"/>
        <pc:sldMkLst>
          <pc:docMk/>
          <pc:sldMk cId="4226549763" sldId="5890"/>
        </pc:sldMkLst>
      </pc:sldChg>
      <pc:sldChg chg="addSp delSp mod">
        <pc:chgData name="Wei Li" userId="fae33518c2e5a771" providerId="LiveId" clId="{C26BCBD7-2B3E-4A10-ABC3-61D1574FCB51}" dt="2025-01-05T14:21:10.476" v="336" actId="22"/>
        <pc:sldMkLst>
          <pc:docMk/>
          <pc:sldMk cId="425669915" sldId="5891"/>
        </pc:sldMkLst>
      </pc:sldChg>
      <pc:sldChg chg="modSp mod">
        <pc:chgData name="Wei Li" userId="fae33518c2e5a771" providerId="LiveId" clId="{C26BCBD7-2B3E-4A10-ABC3-61D1574FCB51}" dt="2025-01-05T14:24:40.877" v="348"/>
        <pc:sldMkLst>
          <pc:docMk/>
          <pc:sldMk cId="1379783474" sldId="5893"/>
        </pc:sldMkLst>
      </pc:sld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3378794921" sldId="2147484740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3378794921" sldId="2147484740"/>
            <pc:sldLayoutMk cId="2952553649" sldId="214748474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97243527" sldId="214748474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05122175" sldId="214748474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625775540" sldId="214748474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614640876" sldId="214748474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290738339" sldId="214748474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69440299" sldId="214748474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539483014" sldId="214748474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286943307" sldId="21474847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144228898" sldId="21474847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26147965" sldId="21474847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230571008" sldId="21474847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695801376" sldId="21474847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2479564741" sldId="21474847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726638895" sldId="21474847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724014483" sldId="214748478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59.048" v="1" actId="47"/>
        <pc:sldMasterMkLst>
          <pc:docMk/>
          <pc:sldMasterMk cId="1596015510" sldId="2147484922"/>
        </pc:sldMasterMkLst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4227640034" sldId="2147484923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748506563" sldId="2147484924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201837034" sldId="2147484925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462010203" sldId="2147484926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051564437" sldId="2147484927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639729567" sldId="2147484928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599470613" sldId="2147484929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591910552" sldId="2147484930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350659203" sldId="2147484931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029202056" sldId="2147484932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3864794409" sldId="214748493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342967194" sldId="214748493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689876840" sldId="214748493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9381641" sldId="214748493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27058006" sldId="214748493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4154962655" sldId="214748493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0564683" sldId="214748493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18190234" sldId="214748494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713527426" sldId="214748494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733107933" sldId="214748494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031640444" sldId="214748494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274376891" sldId="214748494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80975455" sldId="214748494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341212052" sldId="214748494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255927619" sldId="214748494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631027192" sldId="214748494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4169225944" sldId="214748494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73889383" sldId="214748495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16006776" sldId="214748495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513970401" sldId="214748495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1923463749" sldId="214748495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873068948" sldId="214748495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588826752" sldId="2147484955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915946411" sldId="2147484956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823477702" sldId="214748495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43665174" sldId="214748495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57267837" sldId="214748495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576890312" sldId="214748496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2131525423" sldId="214748496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4078853074" sldId="214748496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622771523" sldId="214748496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303554154" sldId="214748496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3181832" sldId="214748496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1646933" sldId="214748496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942356334" sldId="214748496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445076207" sldId="214748496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998812032" sldId="214748496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400660911" sldId="2147484970"/>
          </pc:sldLayoutMkLst>
        </pc:sldLayoutChg>
      </pc:sldMaster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207842889" sldId="2147484971"/>
        </pc:sldMasterMkLst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001317471" sldId="214748497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292748714" sldId="214748497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999145161" sldId="21474849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684365812" sldId="21474849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27936762" sldId="21474849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1301128883" sldId="21474849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07615288" sldId="21474849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99281652" sldId="21474849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037403370" sldId="21474849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91274373" sldId="2147484981"/>
          </pc:sldLayoutMkLst>
        </pc:sldLayoutChg>
      </pc:sldMasterChg>
      <pc:sldMasterChg chg="del delSldLayout">
        <pc:chgData name="Wei Li" userId="fae33518c2e5a771" providerId="LiveId" clId="{C26BCBD7-2B3E-4A10-ABC3-61D1574FCB51}" dt="2025-01-05T03:18:16.227" v="5" actId="47"/>
        <pc:sldMasterMkLst>
          <pc:docMk/>
          <pc:sldMasterMk cId="856651536" sldId="2147484982"/>
        </pc:sldMasterMkLst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11495120" sldId="2147484983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1568238011" sldId="2147484984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436477915" sldId="2147484985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319984927" sldId="2147484986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697164650" sldId="2147484987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9382110" sldId="2147484988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36267400" sldId="2147484989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168096656" sldId="2147484990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641176959" sldId="2147484991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310115112" sldId="2147484992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63721469" sldId="2147484993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1782118276" sldId="2147485030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40092106" sldId="214748503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290169801" sldId="214748503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982030560" sldId="214748503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362085812" sldId="214748503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109802663" sldId="214748503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250135123" sldId="214748503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92491789" sldId="214748503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900950171" sldId="214748503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756289883" sldId="214748503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533112979" sldId="214748504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024718094" sldId="2147485041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2791488043" sldId="2147485042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83764516" sldId="214748504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053517725" sldId="214748504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595876860" sldId="214748504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351589440" sldId="214748504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959103398" sldId="214748504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535172951" sldId="214748504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778567285" sldId="214748504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172391675" sldId="214748505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786527813" sldId="214748505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210399107" sldId="214748505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258827300" sldId="2147485053"/>
          </pc:sldLayoutMkLst>
        </pc:sldLayoutChg>
      </pc:sldMasterChg>
    </pc:docChg>
  </pc:docChgLst>
  <pc:docChgLst>
    <pc:chgData name="Wei Li" userId="fae33518c2e5a771" providerId="LiveId" clId="{4AB40E69-021D-4A95-A40C-6F4E88DC9B8C}"/>
    <pc:docChg chg="custSel addSld delSld modSld delMainMaster modMainMaster">
      <pc:chgData name="Wei Li" userId="fae33518c2e5a771" providerId="LiveId" clId="{4AB40E69-021D-4A95-A40C-6F4E88DC9B8C}" dt="2026-07-12T03:22:08.563" v="101" actId="20577"/>
      <pc:docMkLst>
        <pc:docMk/>
      </pc:docMkLst>
      <pc:sldChg chg="add">
        <pc:chgData name="Wei Li" userId="fae33518c2e5a771" providerId="LiveId" clId="{4AB40E69-021D-4A95-A40C-6F4E88DC9B8C}" dt="2026-07-12T03:05:22.050" v="24"/>
        <pc:sldMkLst>
          <pc:docMk/>
          <pc:sldMk cId="0" sldId="257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3619167722" sldId="257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58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677867424" sldId="258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59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209503151" sldId="259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60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282607760" sldId="260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61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46328936" sldId="261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62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791965536" sldId="262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63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4232722102" sldId="263"/>
        </pc:sldMkLst>
      </pc:sldChg>
      <pc:sldChg chg="add">
        <pc:chgData name="Wei Li" userId="fae33518c2e5a771" providerId="LiveId" clId="{4AB40E69-021D-4A95-A40C-6F4E88DC9B8C}" dt="2026-07-12T03:05:22.050" v="24"/>
        <pc:sldMkLst>
          <pc:docMk/>
          <pc:sldMk cId="0" sldId="264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265"/>
        </pc:sldMkLst>
      </pc:sldChg>
      <pc:sldChg chg="add del">
        <pc:chgData name="Wei Li" userId="fae33518c2e5a771" providerId="LiveId" clId="{4AB40E69-021D-4A95-A40C-6F4E88DC9B8C}" dt="2026-07-12T03:10:15.186" v="46"/>
        <pc:sldMkLst>
          <pc:docMk/>
          <pc:sldMk cId="0" sldId="266"/>
        </pc:sldMkLst>
      </pc:sldChg>
      <pc:sldChg chg="add del">
        <pc:chgData name="Wei Li" userId="fae33518c2e5a771" providerId="LiveId" clId="{4AB40E69-021D-4A95-A40C-6F4E88DC9B8C}" dt="2026-07-12T03:10:15.186" v="46"/>
        <pc:sldMkLst>
          <pc:docMk/>
          <pc:sldMk cId="0" sldId="267"/>
        </pc:sldMkLst>
      </pc:sldChg>
      <pc:sldChg chg="add del">
        <pc:chgData name="Wei Li" userId="fae33518c2e5a771" providerId="LiveId" clId="{4AB40E69-021D-4A95-A40C-6F4E88DC9B8C}" dt="2026-07-12T03:10:15.186" v="46"/>
        <pc:sldMkLst>
          <pc:docMk/>
          <pc:sldMk cId="0" sldId="268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3945598416" sldId="272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49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65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66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67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68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69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70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71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372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0" sldId="383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0" sldId="384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0" sldId="385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0" sldId="386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4201141629" sldId="387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1823784537" sldId="388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907448626" sldId="389"/>
        </pc:sldMkLst>
      </pc:sldChg>
      <pc:sldChg chg="del">
        <pc:chgData name="Wei Li" userId="fae33518c2e5a771" providerId="LiveId" clId="{4AB40E69-021D-4A95-A40C-6F4E88DC9B8C}" dt="2026-07-12T03:05:18.881" v="23" actId="47"/>
        <pc:sldMkLst>
          <pc:docMk/>
          <pc:sldMk cId="138771414" sldId="390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582609587" sldId="404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895720144" sldId="406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399417700" sldId="435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905345044" sldId="436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712046918" sldId="437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484484069" sldId="438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956253570" sldId="439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4131222784" sldId="440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579142879" sldId="441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055341999" sldId="442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646763970" sldId="443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2298068034" sldId="444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45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46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76"/>
        </pc:sldMkLst>
      </pc:sldChg>
      <pc:sldChg chg="modSp mod modClrScheme chgLayout">
        <pc:chgData name="Wei Li" userId="fae33518c2e5a771" providerId="LiveId" clId="{4AB40E69-021D-4A95-A40C-6F4E88DC9B8C}" dt="2026-07-12T03:15:47.552" v="60"/>
        <pc:sldMkLst>
          <pc:docMk/>
          <pc:sldMk cId="3051496393" sldId="482"/>
        </pc:sldMkLst>
        <pc:spChg chg="mod ord">
          <ac:chgData name="Wei Li" userId="fae33518c2e5a771" providerId="LiveId" clId="{4AB40E69-021D-4A95-A40C-6F4E88DC9B8C}" dt="2026-07-12T03:15:47.552" v="60"/>
          <ac:spMkLst>
            <pc:docMk/>
            <pc:sldMk cId="3051496393" sldId="482"/>
            <ac:spMk id="1046" creationId="{00000000-0000-0000-0000-000000000000}"/>
          </ac:spMkLst>
        </pc:spChg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83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84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485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727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728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761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762"/>
        </pc:sldMkLst>
      </pc:sldChg>
      <pc:sldChg chg="add">
        <pc:chgData name="Wei Li" userId="fae33518c2e5a771" providerId="LiveId" clId="{4AB40E69-021D-4A95-A40C-6F4E88DC9B8C}" dt="2026-07-12T03:04:54.878" v="22"/>
        <pc:sldMkLst>
          <pc:docMk/>
          <pc:sldMk cId="0" sldId="763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888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009"/>
        </pc:sldMkLst>
      </pc:sldChg>
      <pc:sldChg chg="del">
        <pc:chgData name="Wei Li" userId="fae33518c2e5a771" providerId="LiveId" clId="{4AB40E69-021D-4A95-A40C-6F4E88DC9B8C}" dt="2026-07-12T02:58:52.590" v="5" actId="47"/>
        <pc:sldMkLst>
          <pc:docMk/>
          <pc:sldMk cId="2535772681" sldId="1011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012"/>
        </pc:sldMkLst>
      </pc:sldChg>
      <pc:sldChg chg="del">
        <pc:chgData name="Wei Li" userId="fae33518c2e5a771" providerId="LiveId" clId="{4AB40E69-021D-4A95-A40C-6F4E88DC9B8C}" dt="2026-07-12T02:58:52.590" v="5" actId="47"/>
        <pc:sldMkLst>
          <pc:docMk/>
          <pc:sldMk cId="4026772054" sldId="1013"/>
        </pc:sldMkLst>
      </pc:sldChg>
      <pc:sldChg chg="del">
        <pc:chgData name="Wei Li" userId="fae33518c2e5a771" providerId="LiveId" clId="{4AB40E69-021D-4A95-A40C-6F4E88DC9B8C}" dt="2026-07-12T02:58:04.224" v="3" actId="47"/>
        <pc:sldMkLst>
          <pc:docMk/>
          <pc:sldMk cId="0" sldId="1098"/>
        </pc:sldMkLst>
      </pc:sldChg>
      <pc:sldChg chg="del">
        <pc:chgData name="Wei Li" userId="fae33518c2e5a771" providerId="LiveId" clId="{4AB40E69-021D-4A95-A40C-6F4E88DC9B8C}" dt="2026-07-12T02:58:04.224" v="3" actId="47"/>
        <pc:sldMkLst>
          <pc:docMk/>
          <pc:sldMk cId="0" sldId="1099"/>
        </pc:sldMkLst>
      </pc:sldChg>
      <pc:sldChg chg="del">
        <pc:chgData name="Wei Li" userId="fae33518c2e5a771" providerId="LiveId" clId="{4AB40E69-021D-4A95-A40C-6F4E88DC9B8C}" dt="2026-07-12T02:58:04.224" v="3" actId="47"/>
        <pc:sldMkLst>
          <pc:docMk/>
          <pc:sldMk cId="0" sldId="1100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1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2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03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4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5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6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07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08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09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10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11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12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13"/>
        </pc:sldMkLst>
      </pc:sldChg>
      <pc:sldChg chg="add del">
        <pc:chgData name="Wei Li" userId="fae33518c2e5a771" providerId="LiveId" clId="{4AB40E69-021D-4A95-A40C-6F4E88DC9B8C}" dt="2026-07-12T02:58:19.028" v="4"/>
        <pc:sldMkLst>
          <pc:docMk/>
          <pc:sldMk cId="0" sldId="1114"/>
        </pc:sldMkLst>
      </pc:sldChg>
      <pc:sldChg chg="del">
        <pc:chgData name="Wei Li" userId="fae33518c2e5a771" providerId="LiveId" clId="{4AB40E69-021D-4A95-A40C-6F4E88DC9B8C}" dt="2026-07-12T02:58:04.224" v="3" actId="47"/>
        <pc:sldMkLst>
          <pc:docMk/>
          <pc:sldMk cId="0" sldId="1115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20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21"/>
        </pc:sldMkLst>
      </pc:sldChg>
      <pc:sldChg chg="add">
        <pc:chgData name="Wei Li" userId="fae33518c2e5a771" providerId="LiveId" clId="{4AB40E69-021D-4A95-A40C-6F4E88DC9B8C}" dt="2026-07-12T02:58:19.028" v="4"/>
        <pc:sldMkLst>
          <pc:docMk/>
          <pc:sldMk cId="0" sldId="1122"/>
        </pc:sldMkLst>
      </pc:sldChg>
      <pc:sldChg chg="modSp mod">
        <pc:chgData name="Wei Li" userId="fae33518c2e5a771" providerId="LiveId" clId="{4AB40E69-021D-4A95-A40C-6F4E88DC9B8C}" dt="2026-07-12T03:08:43.092" v="45" actId="14100"/>
        <pc:sldMkLst>
          <pc:docMk/>
          <pc:sldMk cId="358965501" sldId="3976"/>
        </pc:sldMkLst>
        <pc:spChg chg="mod">
          <ac:chgData name="Wei Li" userId="fae33518c2e5a771" providerId="LiveId" clId="{4AB40E69-021D-4A95-A40C-6F4E88DC9B8C}" dt="2026-07-12T03:08:43.092" v="45" actId="14100"/>
          <ac:spMkLst>
            <pc:docMk/>
            <pc:sldMk cId="358965501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4AB40E69-021D-4A95-A40C-6F4E88DC9B8C}" dt="2026-07-12T02:58:55.613" v="6"/>
        <pc:sldMkLst>
          <pc:docMk/>
          <pc:sldMk cId="3080194665" sldId="5360"/>
        </pc:sldMkLst>
      </pc:sldChg>
      <pc:sldChg chg="del">
        <pc:chgData name="Wei Li" userId="fae33518c2e5a771" providerId="LiveId" clId="{4AB40E69-021D-4A95-A40C-6F4E88DC9B8C}" dt="2026-07-12T02:58:52.590" v="5" actId="47"/>
        <pc:sldMkLst>
          <pc:docMk/>
          <pc:sldMk cId="2099684292" sldId="5361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2899662314" sldId="5362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2592720955" sldId="5363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123077857" sldId="5365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1815477272" sldId="5366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737671993" sldId="5367"/>
        </pc:sldMkLst>
      </pc:sldChg>
      <pc:sldChg chg="add">
        <pc:chgData name="Wei Li" userId="fae33518c2e5a771" providerId="LiveId" clId="{4AB40E69-021D-4A95-A40C-6F4E88DC9B8C}" dt="2026-07-12T03:15:25.321" v="47"/>
        <pc:sldMkLst>
          <pc:docMk/>
          <pc:sldMk cId="0" sldId="5628"/>
        </pc:sldMkLst>
      </pc:sldChg>
      <pc:sldChg chg="del">
        <pc:chgData name="Wei Li" userId="fae33518c2e5a771" providerId="LiveId" clId="{4AB40E69-021D-4A95-A40C-6F4E88DC9B8C}" dt="2026-07-12T03:21:00.570" v="79" actId="47"/>
        <pc:sldMkLst>
          <pc:docMk/>
          <pc:sldMk cId="1822455377" sldId="6086"/>
        </pc:sldMkLst>
      </pc:sldChg>
      <pc:sldChg chg="del">
        <pc:chgData name="Wei Li" userId="fae33518c2e5a771" providerId="LiveId" clId="{4AB40E69-021D-4A95-A40C-6F4E88DC9B8C}" dt="2026-07-12T02:58:52.590" v="5" actId="47"/>
        <pc:sldMkLst>
          <pc:docMk/>
          <pc:sldMk cId="3968100890" sldId="6087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310653914" sldId="6088"/>
        </pc:sldMkLst>
      </pc:sldChg>
      <pc:sldChg chg="del">
        <pc:chgData name="Wei Li" userId="fae33518c2e5a771" providerId="LiveId" clId="{4AB40E69-021D-4A95-A40C-6F4E88DC9B8C}" dt="2026-07-12T03:04:50.743" v="21" actId="47"/>
        <pc:sldMkLst>
          <pc:docMk/>
          <pc:sldMk cId="108645786" sldId="6089"/>
        </pc:sldMkLst>
      </pc:sldChg>
      <pc:sldChg chg="del">
        <pc:chgData name="Wei Li" userId="fae33518c2e5a771" providerId="LiveId" clId="{4AB40E69-021D-4A95-A40C-6F4E88DC9B8C}" dt="2026-07-12T03:21:00.570" v="79" actId="47"/>
        <pc:sldMkLst>
          <pc:docMk/>
          <pc:sldMk cId="3103119391" sldId="6090"/>
        </pc:sldMkLst>
      </pc:sldChg>
      <pc:sldChg chg="del">
        <pc:chgData name="Wei Li" userId="fae33518c2e5a771" providerId="LiveId" clId="{4AB40E69-021D-4A95-A40C-6F4E88DC9B8C}" dt="2026-07-12T03:21:00.570" v="79" actId="47"/>
        <pc:sldMkLst>
          <pc:docMk/>
          <pc:sldMk cId="1740300072" sldId="6091"/>
        </pc:sldMkLst>
      </pc:sldChg>
      <pc:sldChg chg="del">
        <pc:chgData name="Wei Li" userId="fae33518c2e5a771" providerId="LiveId" clId="{4AB40E69-021D-4A95-A40C-6F4E88DC9B8C}" dt="2026-07-12T03:21:00.570" v="79" actId="47"/>
        <pc:sldMkLst>
          <pc:docMk/>
          <pc:sldMk cId="636897215" sldId="6092"/>
        </pc:sldMkLst>
      </pc:sldChg>
      <pc:sldChg chg="add">
        <pc:chgData name="Wei Li" userId="fae33518c2e5a771" providerId="LiveId" clId="{4AB40E69-021D-4A95-A40C-6F4E88DC9B8C}" dt="2026-07-12T02:58:55.613" v="6"/>
        <pc:sldMkLst>
          <pc:docMk/>
          <pc:sldMk cId="3968100890" sldId="6093"/>
        </pc:sldMkLst>
      </pc:sldChg>
      <pc:sldChg chg="addSp delSp modSp add del mod">
        <pc:chgData name="Wei Li" userId="fae33518c2e5a771" providerId="LiveId" clId="{4AB40E69-021D-4A95-A40C-6F4E88DC9B8C}" dt="2026-07-12T03:03:56.310" v="20" actId="47"/>
        <pc:sldMkLst>
          <pc:docMk/>
          <pc:sldMk cId="1745458579" sldId="6094"/>
        </pc:sldMkLst>
        <pc:spChg chg="del">
          <ac:chgData name="Wei Li" userId="fae33518c2e5a771" providerId="LiveId" clId="{4AB40E69-021D-4A95-A40C-6F4E88DC9B8C}" dt="2026-07-12T02:59:53.503" v="9" actId="478"/>
          <ac:spMkLst>
            <pc:docMk/>
            <pc:sldMk cId="1745458579" sldId="6094"/>
            <ac:spMk id="2" creationId="{28ECA052-2B14-AB24-0FFA-5BD22B061F18}"/>
          </ac:spMkLst>
        </pc:spChg>
        <pc:spChg chg="add del mod">
          <ac:chgData name="Wei Li" userId="fae33518c2e5a771" providerId="LiveId" clId="{4AB40E69-021D-4A95-A40C-6F4E88DC9B8C}" dt="2026-07-12T02:59:56.272" v="10" actId="478"/>
          <ac:spMkLst>
            <pc:docMk/>
            <pc:sldMk cId="1745458579" sldId="6094"/>
            <ac:spMk id="4" creationId="{B9257248-B6E1-C7FD-83F7-495E7BBC1830}"/>
          </ac:spMkLst>
        </pc:spChg>
        <pc:picChg chg="del">
          <ac:chgData name="Wei Li" userId="fae33518c2e5a771" providerId="LiveId" clId="{4AB40E69-021D-4A95-A40C-6F4E88DC9B8C}" dt="2026-07-12T02:59:50.522" v="8" actId="478"/>
          <ac:picMkLst>
            <pc:docMk/>
            <pc:sldMk cId="1745458579" sldId="6094"/>
            <ac:picMk id="5" creationId="{9C4325D1-B66F-77CA-A09D-001E7C7D358B}"/>
          </ac:picMkLst>
        </pc:picChg>
        <pc:picChg chg="add mod">
          <ac:chgData name="Wei Li" userId="fae33518c2e5a771" providerId="LiveId" clId="{4AB40E69-021D-4A95-A40C-6F4E88DC9B8C}" dt="2026-07-12T03:01:46.281" v="12" actId="14100"/>
          <ac:picMkLst>
            <pc:docMk/>
            <pc:sldMk cId="1745458579" sldId="6094"/>
            <ac:picMk id="7" creationId="{6F4FE011-AF52-6D2A-3532-03E70DEE747B}"/>
          </ac:picMkLst>
        </pc:picChg>
      </pc:sldChg>
      <pc:sldChg chg="addSp delSp modSp add mod">
        <pc:chgData name="Wei Li" userId="fae33518c2e5a771" providerId="LiveId" clId="{4AB40E69-021D-4A95-A40C-6F4E88DC9B8C}" dt="2026-07-12T03:02:35.022" v="19" actId="14100"/>
        <pc:sldMkLst>
          <pc:docMk/>
          <pc:sldMk cId="65803204" sldId="6095"/>
        </pc:sldMkLst>
        <pc:picChg chg="add mod">
          <ac:chgData name="Wei Li" userId="fae33518c2e5a771" providerId="LiveId" clId="{4AB40E69-021D-4A95-A40C-6F4E88DC9B8C}" dt="2026-07-12T03:02:35.022" v="19" actId="14100"/>
          <ac:picMkLst>
            <pc:docMk/>
            <pc:sldMk cId="65803204" sldId="6095"/>
            <ac:picMk id="3" creationId="{BCF238B3-2678-86D0-3BF9-92777376E6B1}"/>
          </ac:picMkLst>
        </pc:picChg>
        <pc:picChg chg="del">
          <ac:chgData name="Wei Li" userId="fae33518c2e5a771" providerId="LiveId" clId="{4AB40E69-021D-4A95-A40C-6F4E88DC9B8C}" dt="2026-07-12T03:02:11.803" v="14" actId="478"/>
          <ac:picMkLst>
            <pc:docMk/>
            <pc:sldMk cId="65803204" sldId="6095"/>
            <ac:picMk id="7" creationId="{6867C8C0-24B7-EE2B-8812-293BD5B3DCCF}"/>
          </ac:picMkLst>
        </pc:picChg>
      </pc:sldChg>
      <pc:sldChg chg="modSp add mod">
        <pc:chgData name="Wei Li" userId="fae33518c2e5a771" providerId="LiveId" clId="{4AB40E69-021D-4A95-A40C-6F4E88DC9B8C}" dt="2026-07-12T03:05:22.140" v="25" actId="27636"/>
        <pc:sldMkLst>
          <pc:docMk/>
          <pc:sldMk cId="0" sldId="6096"/>
        </pc:sldMkLst>
        <pc:spChg chg="mod">
          <ac:chgData name="Wei Li" userId="fae33518c2e5a771" providerId="LiveId" clId="{4AB40E69-021D-4A95-A40C-6F4E88DC9B8C}" dt="2026-07-12T03:05:22.140" v="25" actId="27636"/>
          <ac:spMkLst>
            <pc:docMk/>
            <pc:sldMk cId="0" sldId="6096"/>
            <ac:spMk id="108" creationId="{1787FF36-54A4-561F-C04C-5C6087156E9F}"/>
          </ac:spMkLst>
        </pc:spChg>
      </pc:sldChg>
      <pc:sldChg chg="add del">
        <pc:chgData name="Wei Li" userId="fae33518c2e5a771" providerId="LiveId" clId="{4AB40E69-021D-4A95-A40C-6F4E88DC9B8C}" dt="2026-07-12T03:02:18.133" v="16"/>
        <pc:sldMkLst>
          <pc:docMk/>
          <pc:sldMk cId="2130689651" sldId="6096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097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098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099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0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1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2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3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4"/>
        </pc:sldMkLst>
      </pc:sldChg>
      <pc:sldChg chg="add">
        <pc:chgData name="Wei Li" userId="fae33518c2e5a771" providerId="LiveId" clId="{4AB40E69-021D-4A95-A40C-6F4E88DC9B8C}" dt="2026-07-12T03:10:15.186" v="46"/>
        <pc:sldMkLst>
          <pc:docMk/>
          <pc:sldMk cId="0" sldId="6105"/>
        </pc:sldMkLst>
      </pc:sldChg>
      <pc:sldChg chg="addSp delSp modSp add mod delAnim modAnim">
        <pc:chgData name="Wei Li" userId="fae33518c2e5a771" providerId="LiveId" clId="{4AB40E69-021D-4A95-A40C-6F4E88DC9B8C}" dt="2026-07-12T03:15:57.777" v="61"/>
        <pc:sldMkLst>
          <pc:docMk/>
          <pc:sldMk cId="4153128300" sldId="6106"/>
        </pc:sldMkLst>
        <pc:spChg chg="del mod">
          <ac:chgData name="Wei Li" userId="fae33518c2e5a771" providerId="LiveId" clId="{4AB40E69-021D-4A95-A40C-6F4E88DC9B8C}" dt="2026-07-12T03:15:46.548" v="57" actId="478"/>
          <ac:spMkLst>
            <pc:docMk/>
            <pc:sldMk cId="4153128300" sldId="6106"/>
            <ac:spMk id="2" creationId="{819ACEF9-C623-8E3E-9BB9-009CD5FFA3C2}"/>
          </ac:spMkLst>
        </pc:spChg>
        <pc:spChg chg="del">
          <ac:chgData name="Wei Li" userId="fae33518c2e5a771" providerId="LiveId" clId="{4AB40E69-021D-4A95-A40C-6F4E88DC9B8C}" dt="2026-07-12T03:15:38.758" v="50" actId="478"/>
          <ac:spMkLst>
            <pc:docMk/>
            <pc:sldMk cId="4153128300" sldId="6106"/>
            <ac:spMk id="5" creationId="{44054461-9AEA-A8C8-B52A-1FB29F4E95C4}"/>
          </ac:spMkLst>
        </pc:spChg>
        <pc:picChg chg="add mod">
          <ac:chgData name="Wei Li" userId="fae33518c2e5a771" providerId="LiveId" clId="{4AB40E69-021D-4A95-A40C-6F4E88DC9B8C}" dt="2026-07-12T03:15:57.777" v="61"/>
          <ac:picMkLst>
            <pc:docMk/>
            <pc:sldMk cId="4153128300" sldId="6106"/>
            <ac:picMk id="3" creationId="{739885CE-C9E9-5280-F68C-20C9B58C0E77}"/>
          </ac:picMkLst>
        </pc:picChg>
        <pc:picChg chg="del">
          <ac:chgData name="Wei Li" userId="fae33518c2e5a771" providerId="LiveId" clId="{4AB40E69-021D-4A95-A40C-6F4E88DC9B8C}" dt="2026-07-12T03:15:35.273" v="49" actId="478"/>
          <ac:picMkLst>
            <pc:docMk/>
            <pc:sldMk cId="4153128300" sldId="6106"/>
            <ac:picMk id="4" creationId="{36F56588-91AA-D4F2-D9C1-90010D3FB329}"/>
          </ac:picMkLst>
        </pc:picChg>
      </pc:sldChg>
      <pc:sldChg chg="modSp add mod">
        <pc:chgData name="Wei Li" userId="fae33518c2e5a771" providerId="LiveId" clId="{4AB40E69-021D-4A95-A40C-6F4E88DC9B8C}" dt="2026-07-12T03:21:21.271" v="85" actId="20577"/>
        <pc:sldMkLst>
          <pc:docMk/>
          <pc:sldMk cId="2607259902" sldId="6107"/>
        </pc:sldMkLst>
        <pc:spChg chg="mod">
          <ac:chgData name="Wei Li" userId="fae33518c2e5a771" providerId="LiveId" clId="{4AB40E69-021D-4A95-A40C-6F4E88DC9B8C}" dt="2026-07-12T03:21:21.271" v="85" actId="20577"/>
          <ac:spMkLst>
            <pc:docMk/>
            <pc:sldMk cId="2607259902" sldId="6107"/>
            <ac:spMk id="3" creationId="{B1195C81-BCC1-07C0-2852-CC441F1A966F}"/>
          </ac:spMkLst>
        </pc:spChg>
        <pc:spChg chg="mod">
          <ac:chgData name="Wei Li" userId="fae33518c2e5a771" providerId="LiveId" clId="{4AB40E69-021D-4A95-A40C-6F4E88DC9B8C}" dt="2026-07-12T03:21:09.220" v="80"/>
          <ac:spMkLst>
            <pc:docMk/>
            <pc:sldMk cId="2607259902" sldId="6107"/>
            <ac:spMk id="4" creationId="{573FE201-790C-5F0C-8432-9E4A292F4B8C}"/>
          </ac:spMkLst>
        </pc:spChg>
        <pc:spChg chg="mod">
          <ac:chgData name="Wei Li" userId="fae33518c2e5a771" providerId="LiveId" clId="{4AB40E69-021D-4A95-A40C-6F4E88DC9B8C}" dt="2026-07-12T03:21:16.773" v="81"/>
          <ac:spMkLst>
            <pc:docMk/>
            <pc:sldMk cId="2607259902" sldId="6107"/>
            <ac:spMk id="5" creationId="{047C94A3-0BCD-F8E7-0792-49CB9A3F790B}"/>
          </ac:spMkLst>
        </pc:spChg>
      </pc:sldChg>
      <pc:sldChg chg="add del setBg">
        <pc:chgData name="Wei Li" userId="fae33518c2e5a771" providerId="LiveId" clId="{4AB40E69-021D-4A95-A40C-6F4E88DC9B8C}" dt="2026-07-12T03:20:50.829" v="75"/>
        <pc:sldMkLst>
          <pc:docMk/>
          <pc:sldMk cId="3570417286" sldId="6107"/>
        </pc:sldMkLst>
      </pc:sldChg>
      <pc:sldChg chg="modSp add mod">
        <pc:chgData name="Wei Li" userId="fae33518c2e5a771" providerId="LiveId" clId="{4AB40E69-021D-4A95-A40C-6F4E88DC9B8C}" dt="2026-07-12T03:21:48.383" v="91"/>
        <pc:sldMkLst>
          <pc:docMk/>
          <pc:sldMk cId="3129945838" sldId="6108"/>
        </pc:sldMkLst>
        <pc:spChg chg="mod">
          <ac:chgData name="Wei Li" userId="fae33518c2e5a771" providerId="LiveId" clId="{4AB40E69-021D-4A95-A40C-6F4E88DC9B8C}" dt="2026-07-12T03:21:36.660" v="90" actId="20577"/>
          <ac:spMkLst>
            <pc:docMk/>
            <pc:sldMk cId="3129945838" sldId="6108"/>
            <ac:spMk id="3" creationId="{BEA56F09-09CC-821B-EFF1-0BACB45112AD}"/>
          </ac:spMkLst>
        </pc:spChg>
        <pc:spChg chg="mod">
          <ac:chgData name="Wei Li" userId="fae33518c2e5a771" providerId="LiveId" clId="{4AB40E69-021D-4A95-A40C-6F4E88DC9B8C}" dt="2026-07-12T03:21:30.397" v="86"/>
          <ac:spMkLst>
            <pc:docMk/>
            <pc:sldMk cId="3129945838" sldId="6108"/>
            <ac:spMk id="4" creationId="{292D5525-A101-8034-CD0F-11C00B66B32F}"/>
          </ac:spMkLst>
        </pc:spChg>
        <pc:spChg chg="mod">
          <ac:chgData name="Wei Li" userId="fae33518c2e5a771" providerId="LiveId" clId="{4AB40E69-021D-4A95-A40C-6F4E88DC9B8C}" dt="2026-07-12T03:21:48.383" v="91"/>
          <ac:spMkLst>
            <pc:docMk/>
            <pc:sldMk cId="3129945838" sldId="6108"/>
            <ac:spMk id="5" creationId="{E897EE24-5642-3D5D-CCA7-74C5B3C94D2F}"/>
          </ac:spMkLst>
        </pc:spChg>
      </pc:sldChg>
      <pc:sldChg chg="modSp add mod">
        <pc:chgData name="Wei Li" userId="fae33518c2e5a771" providerId="LiveId" clId="{4AB40E69-021D-4A95-A40C-6F4E88DC9B8C}" dt="2026-07-12T03:22:08.563" v="101" actId="20577"/>
        <pc:sldMkLst>
          <pc:docMk/>
          <pc:sldMk cId="851871010" sldId="6109"/>
        </pc:sldMkLst>
        <pc:spChg chg="mod">
          <ac:chgData name="Wei Li" userId="fae33518c2e5a771" providerId="LiveId" clId="{4AB40E69-021D-4A95-A40C-6F4E88DC9B8C}" dt="2026-07-12T03:22:08.563" v="101" actId="20577"/>
          <ac:spMkLst>
            <pc:docMk/>
            <pc:sldMk cId="851871010" sldId="6109"/>
            <ac:spMk id="3" creationId="{AF19DAD8-6B54-3686-3621-7CBF4A1AEE58}"/>
          </ac:spMkLst>
        </pc:spChg>
        <pc:spChg chg="mod">
          <ac:chgData name="Wei Li" userId="fae33518c2e5a771" providerId="LiveId" clId="{4AB40E69-021D-4A95-A40C-6F4E88DC9B8C}" dt="2026-07-12T03:22:03.303" v="93"/>
          <ac:spMkLst>
            <pc:docMk/>
            <pc:sldMk cId="851871010" sldId="6109"/>
            <ac:spMk id="4" creationId="{3E9B7D88-7FF6-B971-161B-0BF7E76170C8}"/>
          </ac:spMkLst>
        </pc:spChg>
        <pc:spChg chg="mod">
          <ac:chgData name="Wei Li" userId="fae33518c2e5a771" providerId="LiveId" clId="{4AB40E69-021D-4A95-A40C-6F4E88DC9B8C}" dt="2026-07-12T03:21:58.107" v="92"/>
          <ac:spMkLst>
            <pc:docMk/>
            <pc:sldMk cId="851871010" sldId="6109"/>
            <ac:spMk id="5" creationId="{17BEC293-37C1-B6CE-BD20-327A0B875D3B}"/>
          </ac:spMkLst>
        </pc:spChg>
      </pc:sldChg>
      <pc:sldMasterChg chg="modSldLayout sldLayoutOrd">
        <pc:chgData name="Wei Li" userId="fae33518c2e5a771" providerId="LiveId" clId="{4AB40E69-021D-4A95-A40C-6F4E88DC9B8C}" dt="2026-07-12T03:15:47.455" v="58"/>
        <pc:sldMasterMkLst>
          <pc:docMk/>
          <pc:sldMasterMk cId="3029566627" sldId="2147485054"/>
        </pc:sldMasterMkLst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2963331181" sldId="2147485704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963331181" sldId="2147485704"/>
              <ac:spMk id="16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963331181" sldId="2147485704"/>
              <ac:spMk id="17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963331181" sldId="2147485704"/>
              <ac:spMk id="18" creationId="{00000000-0000-0000-0000-000000000000}"/>
            </ac:spMkLst>
          </pc:spChg>
        </pc:sldLayoutChg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2786683792" sldId="2147485706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59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60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61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62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63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2786683792" sldId="2147485706"/>
              <ac:spMk id="64" creationId="{00000000-0000-0000-0000-000000000000}"/>
            </ac:spMkLst>
          </pc:spChg>
        </pc:sldLayoutChg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323838892" sldId="2147485707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66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67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68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69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70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23838892" sldId="2147485707"/>
              <ac:spMk id="71" creationId="{00000000-0000-0000-0000-000000000000}"/>
            </ac:spMkLst>
          </pc:spChg>
        </pc:sldLayoutChg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3492635292" sldId="2147485708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492635292" sldId="2147485708"/>
              <ac:spMk id="73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492635292" sldId="2147485708"/>
              <ac:spMk id="74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492635292" sldId="2147485708"/>
              <ac:spMk id="75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492635292" sldId="2147485708"/>
              <ac:spMk id="76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3492635292" sldId="2147485708"/>
              <ac:spMk id="77" creationId="{00000000-0000-0000-0000-000000000000}"/>
            </ac:spMkLst>
          </pc:spChg>
        </pc:sldLayoutChg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1996688676" sldId="2147485709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1996688676" sldId="2147485709"/>
              <ac:spMk id="79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1996688676" sldId="2147485709"/>
              <ac:spMk id="80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1996688676" sldId="2147485709"/>
              <ac:spMk id="81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1996688676" sldId="2147485709"/>
              <ac:spMk id="82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1996688676" sldId="2147485709"/>
              <ac:spMk id="83" creationId="{00000000-0000-0000-0000-000000000000}"/>
            </ac:spMkLst>
          </pc:spChg>
        </pc:sldLayoutChg>
        <pc:sldLayoutChg chg="modSp mod ord">
          <pc:chgData name="Wei Li" userId="fae33518c2e5a771" providerId="LiveId" clId="{4AB40E69-021D-4A95-A40C-6F4E88DC9B8C}" dt="2026-07-12T03:15:47.455" v="58"/>
          <pc:sldLayoutMkLst>
            <pc:docMk/>
            <pc:sldMasterMk cId="3029566627" sldId="2147485054"/>
            <pc:sldLayoutMk cId="963075799" sldId="2147485710"/>
          </pc:sldLayoutMkLst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963075799" sldId="2147485710"/>
              <ac:spMk id="20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963075799" sldId="2147485710"/>
              <ac:spMk id="21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963075799" sldId="2147485710"/>
              <ac:spMk id="22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963075799" sldId="2147485710"/>
              <ac:spMk id="23" creationId="{00000000-0000-0000-0000-000000000000}"/>
            </ac:spMkLst>
          </pc:spChg>
          <pc:spChg chg="mod">
            <ac:chgData name="Wei Li" userId="fae33518c2e5a771" providerId="LiveId" clId="{4AB40E69-021D-4A95-A40C-6F4E88DC9B8C}" dt="2026-07-12T03:15:47.455" v="58"/>
            <ac:spMkLst>
              <pc:docMk/>
              <pc:sldMasterMk cId="3029566627" sldId="2147485054"/>
              <pc:sldLayoutMk cId="963075799" sldId="2147485710"/>
              <ac:spMk id="24" creationId="{00000000-0000-0000-0000-000000000000}"/>
            </ac:spMkLst>
          </pc:spChg>
        </pc:sldLayoutChg>
      </pc:sldMasterChg>
      <pc:sldMasterChg chg="del sldLayoutOrd">
        <pc:chgData name="Wei Li" userId="fae33518c2e5a771" providerId="LiveId" clId="{4AB40E69-021D-4A95-A40C-6F4E88DC9B8C}" dt="2026-07-12T03:15:47.477" v="59"/>
        <pc:sldMasterMkLst>
          <pc:docMk/>
          <pc:sldMasterMk cId="4263284235" sldId="2147485703"/>
        </pc:sldMasterMkLst>
      </pc:sldMasterChg>
      <pc:sldMasterChg chg="del delSldLayout">
        <pc:chgData name="Wei Li" userId="fae33518c2e5a771" providerId="LiveId" clId="{4AB40E69-021D-4A95-A40C-6F4E88DC9B8C}" dt="2026-07-12T02:58:04.224" v="3" actId="47"/>
        <pc:sldMasterMkLst>
          <pc:docMk/>
          <pc:sldMasterMk cId="3422956295" sldId="2147485723"/>
        </pc:sldMasterMkLst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3364191684" sldId="2147485724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4214146476" sldId="2147485725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1273391099" sldId="2147485726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3787478595" sldId="2147485727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455675482" sldId="2147485728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1519174934" sldId="2147485729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2642329074" sldId="2147485730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2686585515" sldId="2147485731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53491313" sldId="2147485732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3235373883" sldId="2147485733"/>
          </pc:sldLayoutMkLst>
        </pc:sldLayoutChg>
        <pc:sldLayoutChg chg="del">
          <pc:chgData name="Wei Li" userId="fae33518c2e5a771" providerId="LiveId" clId="{4AB40E69-021D-4A95-A40C-6F4E88DC9B8C}" dt="2026-07-12T02:58:04.224" v="3" actId="47"/>
          <pc:sldLayoutMkLst>
            <pc:docMk/>
            <pc:sldMasterMk cId="3422956295" sldId="2147485723"/>
            <pc:sldLayoutMk cId="4277097402" sldId="2147485734"/>
          </pc:sldLayoutMkLst>
        </pc:sldLayoutChg>
      </pc:sldMasterChg>
      <pc:sldMasterChg chg="del delSldLayout">
        <pc:chgData name="Wei Li" userId="fae33518c2e5a771" providerId="LiveId" clId="{4AB40E69-021D-4A95-A40C-6F4E88DC9B8C}" dt="2026-07-12T02:58:52.590" v="5" actId="47"/>
        <pc:sldMasterMkLst>
          <pc:docMk/>
          <pc:sldMasterMk cId="607775888" sldId="2147485735"/>
        </pc:sldMasterMkLst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1060626861" sldId="2147485736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1365092601" sldId="2147485737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900059818" sldId="2147485738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4168259673" sldId="2147485739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1286247432" sldId="2147485740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3583510276" sldId="2147485741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1886268164" sldId="2147485742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3164604451" sldId="2147485743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2794726554" sldId="2147485744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780781879" sldId="2147485745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07775888" sldId="2147485735"/>
            <pc:sldLayoutMk cId="1746445828" sldId="2147485746"/>
          </pc:sldLayoutMkLst>
        </pc:sldLayoutChg>
      </pc:sldMasterChg>
      <pc:sldMasterChg chg="del delSldLayout">
        <pc:chgData name="Wei Li" userId="fae33518c2e5a771" providerId="LiveId" clId="{4AB40E69-021D-4A95-A40C-6F4E88DC9B8C}" dt="2026-07-12T02:58:52.590" v="5" actId="47"/>
        <pc:sldMasterMkLst>
          <pc:docMk/>
          <pc:sldMasterMk cId="1503578905" sldId="2147485747"/>
        </pc:sldMasterMkLst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1425477219" sldId="2147485748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1749065811" sldId="2147485749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1721549584" sldId="2147485750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3019889425" sldId="2147485751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2069935328" sldId="2147485752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3263008855" sldId="2147485753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2732572012" sldId="2147485754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3265156397" sldId="2147485755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3477510366" sldId="2147485756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1677832585" sldId="2147485757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1503578905" sldId="2147485747"/>
            <pc:sldLayoutMk cId="2989209435" sldId="2147485758"/>
          </pc:sldLayoutMkLst>
        </pc:sldLayoutChg>
      </pc:sldMasterChg>
      <pc:sldMasterChg chg="del delSldLayout">
        <pc:chgData name="Wei Li" userId="fae33518c2e5a771" providerId="LiveId" clId="{4AB40E69-021D-4A95-A40C-6F4E88DC9B8C}" dt="2026-07-12T02:58:52.590" v="5" actId="47"/>
        <pc:sldMasterMkLst>
          <pc:docMk/>
          <pc:sldMasterMk cId="614317470" sldId="2147485759"/>
        </pc:sldMasterMkLst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307720234" sldId="2147485760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769725042" sldId="2147485761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2418670934" sldId="2147485762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1069450182" sldId="2147485763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2188207171" sldId="2147485764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1070438250" sldId="2147485765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3206492406" sldId="2147485766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1076311970" sldId="2147485767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1613871349" sldId="2147485768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2324412399" sldId="2147485769"/>
          </pc:sldLayoutMkLst>
        </pc:sldLayoutChg>
        <pc:sldLayoutChg chg="del">
          <pc:chgData name="Wei Li" userId="fae33518c2e5a771" providerId="LiveId" clId="{4AB40E69-021D-4A95-A40C-6F4E88DC9B8C}" dt="2026-07-12T02:58:52.590" v="5" actId="47"/>
          <pc:sldLayoutMkLst>
            <pc:docMk/>
            <pc:sldMasterMk cId="614317470" sldId="2147485759"/>
            <pc:sldLayoutMk cId="343265837" sldId="2147485770"/>
          </pc:sldLayoutMkLst>
        </pc:sldLayoutChg>
      </pc:sldMasterChg>
      <pc:sldMasterChg chg="del delSldLayout">
        <pc:chgData name="Wei Li" userId="fae33518c2e5a771" providerId="LiveId" clId="{4AB40E69-021D-4A95-A40C-6F4E88DC9B8C}" dt="2026-07-12T03:04:50.743" v="21" actId="47"/>
        <pc:sldMasterMkLst>
          <pc:docMk/>
          <pc:sldMasterMk cId="1348203181" sldId="2147485771"/>
        </pc:sldMasterMkLst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107033123" sldId="2147485772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2734137214" sldId="2147485773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1627310021" sldId="2147485774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3336907098" sldId="2147485775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117738548" sldId="2147485776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716362605" sldId="2147485777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920504779" sldId="2147485778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3137797258" sldId="2147485779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604660302" sldId="2147485780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2120503301" sldId="2147485781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348203181" sldId="2147485771"/>
            <pc:sldLayoutMk cId="3709929390" sldId="2147485782"/>
          </pc:sldLayoutMkLst>
        </pc:sldLayoutChg>
      </pc:sldMasterChg>
      <pc:sldMasterChg chg="del delSldLayout">
        <pc:chgData name="Wei Li" userId="fae33518c2e5a771" providerId="LiveId" clId="{4AB40E69-021D-4A95-A40C-6F4E88DC9B8C}" dt="2026-07-12T03:04:50.743" v="21" actId="47"/>
        <pc:sldMasterMkLst>
          <pc:docMk/>
          <pc:sldMasterMk cId="1745958240" sldId="2147485783"/>
        </pc:sldMasterMkLst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3326722346" sldId="2147485784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976923906" sldId="2147485785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1699557113" sldId="2147485786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1281966165" sldId="2147485787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2852693691" sldId="2147485788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350388118" sldId="2147485789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3979081986" sldId="2147485790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1356043544" sldId="2147485791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114893902" sldId="2147485792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3590100168" sldId="2147485793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1745958240" sldId="2147485783"/>
            <pc:sldLayoutMk cId="2580365299" sldId="2147485794"/>
          </pc:sldLayoutMkLst>
        </pc:sldLayoutChg>
      </pc:sldMasterChg>
      <pc:sldMasterChg chg="del delSldLayout">
        <pc:chgData name="Wei Li" userId="fae33518c2e5a771" providerId="LiveId" clId="{4AB40E69-021D-4A95-A40C-6F4E88DC9B8C}" dt="2026-07-12T03:04:50.743" v="21" actId="47"/>
        <pc:sldMasterMkLst>
          <pc:docMk/>
          <pc:sldMasterMk cId="391827319" sldId="2147485795"/>
        </pc:sldMasterMkLst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198707306" sldId="2147485796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508419337" sldId="2147485797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4121055190" sldId="2147485798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85063692" sldId="2147485799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813734925" sldId="2147485800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588540177" sldId="2147485801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2822105360" sldId="2147485802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2602053626" sldId="2147485803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778860396" sldId="2147485804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014086878" sldId="2147485805"/>
          </pc:sldLayoutMkLst>
        </pc:sldLayoutChg>
        <pc:sldLayoutChg chg="del">
          <pc:chgData name="Wei Li" userId="fae33518c2e5a771" providerId="LiveId" clId="{4AB40E69-021D-4A95-A40C-6F4E88DC9B8C}" dt="2026-07-12T03:04:50.743" v="21" actId="47"/>
          <pc:sldLayoutMkLst>
            <pc:docMk/>
            <pc:sldMasterMk cId="391827319" sldId="2147485795"/>
            <pc:sldLayoutMk cId="1622882501" sldId="2147485806"/>
          </pc:sldLayoutMkLst>
        </pc:sldLayoutChg>
      </pc:sldMasterChg>
      <pc:sldMasterChg chg="del delSldLayout">
        <pc:chgData name="Wei Li" userId="fae33518c2e5a771" providerId="LiveId" clId="{4AB40E69-021D-4A95-A40C-6F4E88DC9B8C}" dt="2026-07-12T03:05:18.881" v="23" actId="47"/>
        <pc:sldMasterMkLst>
          <pc:docMk/>
          <pc:sldMasterMk cId="3308332297" sldId="2147485807"/>
        </pc:sldMasterMkLst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43667000" sldId="2147485808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89924647" sldId="2147485809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1698366740" sldId="2147485810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863234788" sldId="2147485811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619722878" sldId="2147485812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001676578" sldId="2147485813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3967117613" sldId="2147485814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798178367" sldId="2147485815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2571813840" sldId="2147485816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832531" sldId="2147485817"/>
          </pc:sldLayoutMkLst>
        </pc:sldLayoutChg>
        <pc:sldLayoutChg chg="del">
          <pc:chgData name="Wei Li" userId="fae33518c2e5a771" providerId="LiveId" clId="{4AB40E69-021D-4A95-A40C-6F4E88DC9B8C}" dt="2026-07-12T03:05:18.881" v="23" actId="47"/>
          <pc:sldLayoutMkLst>
            <pc:docMk/>
            <pc:sldMasterMk cId="3308332297" sldId="2147485807"/>
            <pc:sldLayoutMk cId="4055467143" sldId="2147485818"/>
          </pc:sldLayoutMkLst>
        </pc:sldLayoutChg>
      </pc:sldMasterChg>
    </pc:docChg>
  </pc:docChgLst>
  <pc:docChgLst>
    <pc:chgData name="Wei Li" userId="fae33518c2e5a771" providerId="LiveId" clId="{57715AAB-EE02-4465-B0E9-79C8A5D52390}"/>
    <pc:docChg chg="custSel addSld delSld modSld delMainMaster">
      <pc:chgData name="Wei Li" userId="fae33518c2e5a771" providerId="LiveId" clId="{57715AAB-EE02-4465-B0E9-79C8A5D52390}" dt="2025-03-09T05:38:43.033" v="80" actId="20577"/>
      <pc:docMkLst>
        <pc:docMk/>
      </pc:docMkLst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2"/>
        </pc:sldMkLst>
      </pc:sldChg>
      <pc:sldChg chg="modSp mod">
        <pc:chgData name="Wei Li" userId="fae33518c2e5a771" providerId="LiveId" clId="{57715AAB-EE02-4465-B0E9-79C8A5D52390}" dt="2025-03-09T05:32:20.202" v="31" actId="14100"/>
        <pc:sldMkLst>
          <pc:docMk/>
          <pc:sldMk cId="1095009189" sldId="27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07784251" sldId="421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88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91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156970286" sldId="94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57192069" sldId="94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991367233" sldId="946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837991024" sldId="947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3786058891" sldId="94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930968325" sldId="949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8684506" sldId="952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365775260" sldId="95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297263150" sldId="95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69632966" sldId="956"/>
        </pc:sldMkLst>
      </pc:sldChg>
      <pc:sldChg chg="modSp mod">
        <pc:chgData name="Wei Li" userId="fae33518c2e5a771" providerId="LiveId" clId="{57715AAB-EE02-4465-B0E9-79C8A5D52390}" dt="2025-03-09T05:37:17.022" v="55" actId="20577"/>
        <pc:sldMkLst>
          <pc:docMk/>
          <pc:sldMk cId="252876147" sldId="960"/>
        </pc:sldMkLst>
      </pc:sldChg>
      <pc:sldChg chg="modSp mod">
        <pc:chgData name="Wei Li" userId="fae33518c2e5a771" providerId="LiveId" clId="{57715AAB-EE02-4465-B0E9-79C8A5D52390}" dt="2025-03-09T05:30:09.622" v="27" actId="255"/>
        <pc:sldMkLst>
          <pc:docMk/>
          <pc:sldMk cId="939554979" sldId="3976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566375798" sldId="5352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793749897" sldId="5353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498328212" sldId="5355"/>
        </pc:sldMkLst>
      </pc:sldChg>
      <pc:sldChg chg="delSp mod">
        <pc:chgData name="Wei Li" userId="fae33518c2e5a771" providerId="LiveId" clId="{57715AAB-EE02-4465-B0E9-79C8A5D52390}" dt="2025-03-09T05:26:24.741" v="7" actId="478"/>
        <pc:sldMkLst>
          <pc:docMk/>
          <pc:sldMk cId="3811793297" sldId="5359"/>
        </pc:sldMkLst>
      </pc:sldChg>
      <pc:sldChg chg="delSp mod">
        <pc:chgData name="Wei Li" userId="fae33518c2e5a771" providerId="LiveId" clId="{57715AAB-EE02-4465-B0E9-79C8A5D52390}" dt="2025-03-09T05:26:29.515" v="8" actId="478"/>
        <pc:sldMkLst>
          <pc:docMk/>
          <pc:sldMk cId="1690681226" sldId="53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628"/>
        </pc:sldMkLst>
      </pc:sldChg>
      <pc:sldChg chg="modSp mod">
        <pc:chgData name="Wei Li" userId="fae33518c2e5a771" providerId="LiveId" clId="{57715AAB-EE02-4465-B0E9-79C8A5D52390}" dt="2025-03-09T05:25:56.145" v="5" actId="20577"/>
        <pc:sldMkLst>
          <pc:docMk/>
          <pc:sldMk cId="2130426057" sldId="5876"/>
        </pc:sldMkLst>
      </pc:sldChg>
      <pc:sldChg chg="del">
        <pc:chgData name="Wei Li" userId="fae33518c2e5a771" providerId="LiveId" clId="{57715AAB-EE02-4465-B0E9-79C8A5D52390}" dt="2025-03-09T05:25:09.155" v="2" actId="47"/>
        <pc:sldMkLst>
          <pc:docMk/>
          <pc:sldMk cId="425669915" sldId="589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9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0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1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2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3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4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5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6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7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8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7"/>
        </pc:sldMkLst>
      </pc:sldChg>
      <pc:sldChg chg="modSp del mod">
        <pc:chgData name="Wei Li" userId="fae33518c2e5a771" providerId="LiveId" clId="{57715AAB-EE02-4465-B0E9-79C8A5D52390}" dt="2025-03-09T05:36:42.665" v="51" actId="47"/>
        <pc:sldMkLst>
          <pc:docMk/>
          <pc:sldMk cId="285548630" sldId="5948"/>
        </pc:sldMkLst>
      </pc:sldChg>
      <pc:sldChg chg="del">
        <pc:chgData name="Wei Li" userId="fae33518c2e5a771" providerId="LiveId" clId="{57715AAB-EE02-4465-B0E9-79C8A5D52390}" dt="2025-03-09T05:36:42.665" v="51" actId="47"/>
        <pc:sldMkLst>
          <pc:docMk/>
          <pc:sldMk cId="4205184230" sldId="5949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387838316" sldId="5950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2141336140" sldId="5951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265443764" sldId="5952"/>
        </pc:sldMkLst>
      </pc:sldChg>
      <pc:sldChg chg="add del setBg">
        <pc:chgData name="Wei Li" userId="fae33518c2e5a771" providerId="LiveId" clId="{57715AAB-EE02-4465-B0E9-79C8A5D52390}" dt="2025-03-09T05:36:38.213" v="50"/>
        <pc:sldMkLst>
          <pc:docMk/>
          <pc:sldMk cId="233965809" sldId="5957"/>
        </pc:sldMkLst>
      </pc:sldChg>
      <pc:sldChg chg="modSp mod">
        <pc:chgData name="Wei Li" userId="fae33518c2e5a771" providerId="LiveId" clId="{57715AAB-EE02-4465-B0E9-79C8A5D52390}" dt="2025-03-09T05:37:42.067" v="63" actId="20577"/>
        <pc:sldMkLst>
          <pc:docMk/>
          <pc:sldMk cId="2036498537" sldId="5957"/>
        </pc:sldMkLst>
      </pc:sldChg>
      <pc:sldChg chg="modSp mod">
        <pc:chgData name="Wei Li" userId="fae33518c2e5a771" providerId="LiveId" clId="{57715AAB-EE02-4465-B0E9-79C8A5D52390}" dt="2025-03-09T05:38:43.033" v="80" actId="20577"/>
        <pc:sldMkLst>
          <pc:docMk/>
          <pc:sldMk cId="361792906" sldId="5958"/>
        </pc:sldMkLst>
      </pc:sldChg>
      <pc:sldMasterChg chg="del delSldLayout">
        <pc:chgData name="Wei Li" userId="fae33518c2e5a771" providerId="LiveId" clId="{57715AAB-EE02-4465-B0E9-79C8A5D52390}" dt="2025-03-09T05:24:16.015" v="1" actId="47"/>
        <pc:sldMasterMkLst>
          <pc:docMk/>
          <pc:sldMasterMk cId="2478262584" sldId="2147485107"/>
        </pc:sldMasterMkLst>
        <pc:sldLayoutChg chg="del">
          <pc:chgData name="Wei Li" userId="fae33518c2e5a771" providerId="LiveId" clId="{57715AAB-EE02-4465-B0E9-79C8A5D52390}" dt="2025-03-09T05:24:16.015" v="1" actId="47"/>
          <pc:sldLayoutMkLst>
            <pc:docMk/>
            <pc:sldMasterMk cId="2478262584" sldId="2147485107"/>
            <pc:sldLayoutMk cId="777993317" sldId="2147485108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3184847583" sldId="2147485109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07532904" sldId="214748511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526639438" sldId="214748511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900295100" sldId="214748511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3717347" sldId="214748511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3385241" sldId="214748511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576378413" sldId="214748511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52565405" sldId="214748511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26733952" sldId="214748511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267211923" sldId="214748511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17590061" sldId="214748511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99576160" sldId="214748512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06269043" sldId="214748512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850856712" sldId="214748512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76831797" sldId="214748512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765827121" sldId="214748512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648960921" sldId="214748512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676522321" sldId="214748512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204191734" sldId="214748512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92267071" sldId="214748512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57969891" sldId="214748512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179520633" sldId="214748513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42911731" sldId="214748513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018928495" sldId="214748513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18179562" sldId="214748513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938214" sldId="214748513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687083119" sldId="214748513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938206910" sldId="2147485136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222254727" sldId="2147485137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976418711" sldId="214748513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231580297" sldId="214748513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952942232" sldId="214748514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26130368" sldId="214748514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76575408" sldId="214748514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189488323" sldId="214748514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40400006" sldId="214748514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356312287" sldId="214748514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4233317817" sldId="214748514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491536726" sldId="214748514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020371014" sldId="214748514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95050944" sldId="214748514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406213127" sldId="214748515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01329426" sldId="214748515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71722001" sldId="214748515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38489152" sldId="214748515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281992412" sldId="214748515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876764774" sldId="2147485155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2976736226" sldId="2147485156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2976736226" sldId="2147485156"/>
            <pc:sldLayoutMk cId="1061301657" sldId="2147485157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476616965" sldId="2147485158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4155038782" sldId="214748515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2212185" sldId="214748516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69558869" sldId="214748516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562059679" sldId="214748516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797458661" sldId="214748516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827178782" sldId="214748516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941254452" sldId="214748516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1856040" sldId="214748516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38029037" sldId="214748516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84826823" sldId="214748516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39771859" sldId="2147485169"/>
          </pc:sldLayoutMkLst>
        </pc:sldLayoutChg>
      </pc:sldMasterChg>
      <pc:sldMasterChg chg="del delSldLayout">
        <pc:chgData name="Wei Li" userId="fae33518c2e5a771" providerId="LiveId" clId="{57715AAB-EE02-4465-B0E9-79C8A5D52390}" dt="2025-03-09T05:25:17.927" v="3" actId="47"/>
        <pc:sldMasterMkLst>
          <pc:docMk/>
          <pc:sldMasterMk cId="1651941446" sldId="2147485170"/>
        </pc:sldMasterMkLst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3503594" sldId="2147485171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016899566" sldId="2147485172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048809109" sldId="2147485173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02913880" sldId="2147485174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874292893" sldId="2147485175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6824582" sldId="2147485176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2711837677" sldId="2147485177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65164502" sldId="2147485178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9874629" sldId="2147485179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3406036995" sldId="2147485180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939114207" sldId="2147485181"/>
          </pc:sldLayoutMkLst>
        </pc:sldLayoutChg>
      </pc:sldMasterChg>
    </pc:docChg>
  </pc:docChgLst>
  <pc:docChgLst>
    <pc:chgData name="Wei Li" userId="fae33518c2e5a771" providerId="LiveId" clId="{16BEFFC8-9FE1-41BB-9C54-15C44ABFE51C}"/>
    <pc:docChg chg="custSel delSld modSld sldOrd delMainMaster modMainMaster">
      <pc:chgData name="Wei Li" userId="fae33518c2e5a771" providerId="LiveId" clId="{16BEFFC8-9FE1-41BB-9C54-15C44ABFE51C}" dt="2024-12-01T13:41:21.283" v="71" actId="2696"/>
      <pc:docMkLst>
        <pc:docMk/>
      </pc:docMkLst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5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510821268" sldId="25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725095104" sldId="26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293681998" sldId="26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646828858" sldId="264"/>
        </pc:sldMkLst>
      </pc:sldChg>
      <pc:sldChg chg="del">
        <pc:chgData name="Wei Li" userId="fae33518c2e5a771" providerId="LiveId" clId="{16BEFFC8-9FE1-41BB-9C54-15C44ABFE51C}" dt="2024-12-01T03:23:49.789" v="38" actId="47"/>
        <pc:sldMkLst>
          <pc:docMk/>
          <pc:sldMk cId="0" sldId="26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325861236" sldId="27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15734846" sldId="27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133439893" sldId="27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83227519" sldId="27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96131599" sldId="27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851536100" sldId="27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4"/>
        </pc:sldMkLst>
      </pc:sldChg>
      <pc:sldChg chg="ord">
        <pc:chgData name="Wei Li" userId="fae33518c2e5a771" providerId="LiveId" clId="{16BEFFC8-9FE1-41BB-9C54-15C44ABFE51C}" dt="2024-12-01T03:28:16.126" v="46"/>
        <pc:sldMkLst>
          <pc:docMk/>
          <pc:sldMk cId="0" sldId="31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0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1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4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8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9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0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1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17170538" sldId="5347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90046880" sldId="535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232388753" sldId="535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413051777" sldId="53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587955604" sldId="5361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141086117" sldId="5362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48062667" sldId="5363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29812334" sldId="536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0419478" sldId="536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0" sldId="562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580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6"/>
        </pc:sldMkLst>
      </pc:sldChg>
      <pc:sldChg chg="modSp mod">
        <pc:chgData name="Wei Li" userId="fae33518c2e5a771" providerId="LiveId" clId="{16BEFFC8-9FE1-41BB-9C54-15C44ABFE51C}" dt="2024-12-01T03:21:48.663" v="26" actId="255"/>
        <pc:sldMkLst>
          <pc:docMk/>
          <pc:sldMk cId="0" sldId="5822"/>
        </pc:sldMkLst>
      </pc:sldChg>
      <pc:sldChg chg="modSp mod">
        <pc:chgData name="Wei Li" userId="fae33518c2e5a771" providerId="LiveId" clId="{16BEFFC8-9FE1-41BB-9C54-15C44ABFE51C}" dt="2024-12-01T03:22:24.091" v="30" actId="255"/>
        <pc:sldMkLst>
          <pc:docMk/>
          <pc:sldMk cId="0" sldId="5823"/>
        </pc:sldMkLst>
      </pc:sldChg>
      <pc:sldChg chg="modSp mod">
        <pc:chgData name="Wei Li" userId="fae33518c2e5a771" providerId="LiveId" clId="{16BEFFC8-9FE1-41BB-9C54-15C44ABFE51C}" dt="2024-12-01T03:22:46.341" v="33" actId="27636"/>
        <pc:sldMkLst>
          <pc:docMk/>
          <pc:sldMk cId="0" sldId="5824"/>
        </pc:sldMkLst>
      </pc:sldChg>
      <pc:sldChg chg="modSp mod">
        <pc:chgData name="Wei Li" userId="fae33518c2e5a771" providerId="LiveId" clId="{16BEFFC8-9FE1-41BB-9C54-15C44ABFE51C}" dt="2024-12-01T03:21:00.226" v="4" actId="27636"/>
        <pc:sldMkLst>
          <pc:docMk/>
          <pc:sldMk cId="0" sldId="5826"/>
        </pc:sldMkLst>
      </pc:sldChg>
      <pc:sldChg chg="modSp mod">
        <pc:chgData name="Wei Li" userId="fae33518c2e5a771" providerId="LiveId" clId="{16BEFFC8-9FE1-41BB-9C54-15C44ABFE51C}" dt="2024-12-01T03:21:00.228" v="5" actId="27636"/>
        <pc:sldMkLst>
          <pc:docMk/>
          <pc:sldMk cId="0" sldId="5827"/>
        </pc:sldMkLst>
      </pc:sldChg>
      <pc:sldChg chg="modSp mod">
        <pc:chgData name="Wei Li" userId="fae33518c2e5a771" providerId="LiveId" clId="{16BEFFC8-9FE1-41BB-9C54-15C44ABFE51C}" dt="2024-12-01T03:23:11.552" v="34" actId="255"/>
        <pc:sldMkLst>
          <pc:docMk/>
          <pc:sldMk cId="0" sldId="5829"/>
        </pc:sldMkLst>
      </pc:sldChg>
      <pc:sldChg chg="modSp mod">
        <pc:chgData name="Wei Li" userId="fae33518c2e5a771" providerId="LiveId" clId="{16BEFFC8-9FE1-41BB-9C54-15C44ABFE51C}" dt="2024-12-01T03:23:22.980" v="36" actId="27636"/>
        <pc:sldMkLst>
          <pc:docMk/>
          <pc:sldMk cId="0" sldId="5830"/>
        </pc:sldMkLst>
      </pc:sldChg>
      <pc:sldChg chg="modSp mod">
        <pc:chgData name="Wei Li" userId="fae33518c2e5a771" providerId="LiveId" clId="{16BEFFC8-9FE1-41BB-9C54-15C44ABFE51C}" dt="2024-12-01T03:21:26.509" v="8" actId="27636"/>
        <pc:sldMkLst>
          <pc:docMk/>
          <pc:sldMk cId="0" sldId="5832"/>
        </pc:sldMkLst>
      </pc:sldChg>
      <pc:sldChg chg="modSp mod">
        <pc:chgData name="Wei Li" userId="fae33518c2e5a771" providerId="LiveId" clId="{16BEFFC8-9FE1-41BB-9C54-15C44ABFE51C}" dt="2024-12-01T03:21:26.521" v="9" actId="27636"/>
        <pc:sldMkLst>
          <pc:docMk/>
          <pc:sldMk cId="0" sldId="5833"/>
        </pc:sldMkLst>
      </pc:sldChg>
      <pc:sldChg chg="modSp mod">
        <pc:chgData name="Wei Li" userId="fae33518c2e5a771" providerId="LiveId" clId="{16BEFFC8-9FE1-41BB-9C54-15C44ABFE51C}" dt="2024-12-01T03:21:26.523" v="10" actId="27636"/>
        <pc:sldMkLst>
          <pc:docMk/>
          <pc:sldMk cId="0" sldId="5834"/>
        </pc:sldMkLst>
      </pc:sldChg>
      <pc:sldChg chg="modSp mod">
        <pc:chgData name="Wei Li" userId="fae33518c2e5a771" providerId="LiveId" clId="{16BEFFC8-9FE1-41BB-9C54-15C44ABFE51C}" dt="2024-12-01T03:21:26.527" v="11" actId="27636"/>
        <pc:sldMkLst>
          <pc:docMk/>
          <pc:sldMk cId="0" sldId="5835"/>
        </pc:sldMkLst>
      </pc:sldChg>
      <pc:sldChg chg="modSp mod">
        <pc:chgData name="Wei Li" userId="fae33518c2e5a771" providerId="LiveId" clId="{16BEFFC8-9FE1-41BB-9C54-15C44ABFE51C}" dt="2024-12-01T03:21:26.532" v="12" actId="27636"/>
        <pc:sldMkLst>
          <pc:docMk/>
          <pc:sldMk cId="0" sldId="5836"/>
        </pc:sldMkLst>
      </pc:sldChg>
      <pc:sldChg chg="modSp mod">
        <pc:chgData name="Wei Li" userId="fae33518c2e5a771" providerId="LiveId" clId="{16BEFFC8-9FE1-41BB-9C54-15C44ABFE51C}" dt="2024-12-01T03:21:26.534" v="13" actId="27636"/>
        <pc:sldMkLst>
          <pc:docMk/>
          <pc:sldMk cId="0" sldId="5837"/>
        </pc:sldMkLst>
      </pc:sldChg>
      <pc:sldChg chg="modSp mod">
        <pc:chgData name="Wei Li" userId="fae33518c2e5a771" providerId="LiveId" clId="{16BEFFC8-9FE1-41BB-9C54-15C44ABFE51C}" dt="2024-12-01T03:21:26.535" v="14" actId="27636"/>
        <pc:sldMkLst>
          <pc:docMk/>
          <pc:sldMk cId="0" sldId="5838"/>
        </pc:sldMkLst>
      </pc:sldChg>
      <pc:sldChg chg="modSp mod">
        <pc:chgData name="Wei Li" userId="fae33518c2e5a771" providerId="LiveId" clId="{16BEFFC8-9FE1-41BB-9C54-15C44ABFE51C}" dt="2024-12-01T03:21:26.537" v="15" actId="27636"/>
        <pc:sldMkLst>
          <pc:docMk/>
          <pc:sldMk cId="0" sldId="5839"/>
        </pc:sldMkLst>
      </pc:sldChg>
      <pc:sldChg chg="modSp mod">
        <pc:chgData name="Wei Li" userId="fae33518c2e5a771" providerId="LiveId" clId="{16BEFFC8-9FE1-41BB-9C54-15C44ABFE51C}" dt="2024-12-01T03:21:26.539" v="16" actId="27636"/>
        <pc:sldMkLst>
          <pc:docMk/>
          <pc:sldMk cId="0" sldId="5840"/>
        </pc:sldMkLst>
      </pc:sldChg>
      <pc:sldChg chg="modSp mod">
        <pc:chgData name="Wei Li" userId="fae33518c2e5a771" providerId="LiveId" clId="{16BEFFC8-9FE1-41BB-9C54-15C44ABFE51C}" dt="2024-12-01T03:21:26.541" v="17" actId="27636"/>
        <pc:sldMkLst>
          <pc:docMk/>
          <pc:sldMk cId="0" sldId="5841"/>
        </pc:sldMkLst>
      </pc:sldChg>
      <pc:sldChg chg="modSp mod">
        <pc:chgData name="Wei Li" userId="fae33518c2e5a771" providerId="LiveId" clId="{16BEFFC8-9FE1-41BB-9C54-15C44ABFE51C}" dt="2024-12-01T03:21:26.542" v="18" actId="27636"/>
        <pc:sldMkLst>
          <pc:docMk/>
          <pc:sldMk cId="0" sldId="5842"/>
        </pc:sldMkLst>
      </pc:sldChg>
      <pc:sldChg chg="modSp mod">
        <pc:chgData name="Wei Li" userId="fae33518c2e5a771" providerId="LiveId" clId="{16BEFFC8-9FE1-41BB-9C54-15C44ABFE51C}" dt="2024-12-01T03:21:26.544" v="19" actId="27636"/>
        <pc:sldMkLst>
          <pc:docMk/>
          <pc:sldMk cId="0" sldId="5843"/>
        </pc:sldMkLst>
      </pc:sldChg>
      <pc:sldChg chg="modSp mod">
        <pc:chgData name="Wei Li" userId="fae33518c2e5a771" providerId="LiveId" clId="{16BEFFC8-9FE1-41BB-9C54-15C44ABFE51C}" dt="2024-12-01T03:21:26.549" v="20" actId="27636"/>
        <pc:sldMkLst>
          <pc:docMk/>
          <pc:sldMk cId="0" sldId="5844"/>
        </pc:sldMkLst>
      </pc:sldChg>
      <pc:sldChg chg="modSp mod">
        <pc:chgData name="Wei Li" userId="fae33518c2e5a771" providerId="LiveId" clId="{16BEFFC8-9FE1-41BB-9C54-15C44ABFE51C}" dt="2024-12-01T03:21:26.551" v="21" actId="27636"/>
        <pc:sldMkLst>
          <pc:docMk/>
          <pc:sldMk cId="0" sldId="5845"/>
        </pc:sldMkLst>
      </pc:sldChg>
      <pc:sldChg chg="modSp mod">
        <pc:chgData name="Wei Li" userId="fae33518c2e5a771" providerId="LiveId" clId="{16BEFFC8-9FE1-41BB-9C54-15C44ABFE51C}" dt="2024-12-01T03:21:26.554" v="22" actId="27636"/>
        <pc:sldMkLst>
          <pc:docMk/>
          <pc:sldMk cId="0" sldId="5846"/>
        </pc:sldMkLst>
      </pc:sldChg>
      <pc:sldChg chg="modSp mod">
        <pc:chgData name="Wei Li" userId="fae33518c2e5a771" providerId="LiveId" clId="{16BEFFC8-9FE1-41BB-9C54-15C44ABFE51C}" dt="2024-12-01T03:21:26.556" v="23" actId="27636"/>
        <pc:sldMkLst>
          <pc:docMk/>
          <pc:sldMk cId="0" sldId="5847"/>
        </pc:sldMkLst>
      </pc:sldChg>
      <pc:sldChg chg="modSp mod">
        <pc:chgData name="Wei Li" userId="fae33518c2e5a771" providerId="LiveId" clId="{16BEFFC8-9FE1-41BB-9C54-15C44ABFE51C}" dt="2024-12-01T03:21:26.558" v="24" actId="27636"/>
        <pc:sldMkLst>
          <pc:docMk/>
          <pc:sldMk cId="0" sldId="5848"/>
        </pc:sldMkLst>
      </pc:sldChg>
      <pc:sldChg chg="modSp mod">
        <pc:chgData name="Wei Li" userId="fae33518c2e5a771" providerId="LiveId" clId="{16BEFFC8-9FE1-41BB-9C54-15C44ABFE51C}" dt="2024-12-01T03:21:26.561" v="25" actId="27636"/>
        <pc:sldMkLst>
          <pc:docMk/>
          <pc:sldMk cId="0" sldId="584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9239806" sldId="586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405157198" sldId="586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07988300" sldId="5868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839723672" sldId="586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85400640" sldId="58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3508500" sldId="587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0944318" sldId="58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127914101" sldId="5873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54776543" sldId="58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64677263" sldId="5875"/>
        </pc:sldMkLst>
      </pc:sldChg>
      <pc:sldMasterChg chg="modSldLayout sldLayoutOrd">
        <pc:chgData name="Wei Li" userId="fae33518c2e5a771" providerId="LiveId" clId="{16BEFFC8-9FE1-41BB-9C54-15C44ABFE51C}" dt="2024-12-01T03:27:29.047" v="43"/>
        <pc:sldMasterMkLst>
          <pc:docMk/>
          <pc:sldMasterMk cId="3378794921" sldId="2147484740"/>
        </pc:sldMasterMkLst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286943307" sldId="2147484774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144228898" sldId="2147484775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926147965" sldId="2147484776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230571008" sldId="2147484777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695801376" sldId="2147484778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2479564741" sldId="2147484779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726638895" sldId="2147484780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724014483" sldId="2147484781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sldLayoutOrd">
        <pc:chgData name="Wei Li" userId="fae33518c2e5a771" providerId="LiveId" clId="{16BEFFC8-9FE1-41BB-9C54-15C44ABFE51C}" dt="2024-12-01T03:27:29.080" v="44"/>
        <pc:sldMasterMkLst>
          <pc:docMk/>
          <pc:sldMasterMk cId="625299363" sldId="2147484773"/>
        </pc:sldMasterMkLst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208469171" sldId="2147484869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188350810" sldId="214748487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790156251" sldId="214748487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38998705" sldId="214748487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848939958" sldId="214748487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41944238" sldId="214748487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856886271" sldId="214748487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955852155" sldId="214748487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15945759" sldId="214748487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598683710" sldId="214748487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83037259" sldId="214748487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570157771" sldId="2147484880"/>
          </pc:sldLayoutMkLst>
        </pc:sldLayoutChg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972286362" sldId="2147484881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747662759" sldId="214748488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88239077" sldId="214748488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194820471" sldId="214748488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288616666" sldId="214748488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61382488" sldId="214748488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33683233" sldId="214748488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19411917" sldId="214748488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281872401" sldId="214748488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4156371248" sldId="214748489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092212961" sldId="214748489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535259118" sldId="214748489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066589579" sldId="2147484893"/>
          </pc:sldLayoutMkLst>
        </pc:sldLayoutChg>
      </pc:sldMasterChg>
      <pc:sldMasterChg chg="del delSldLayout">
        <pc:chgData name="Wei Li" userId="fae33518c2e5a771" providerId="LiveId" clId="{16BEFFC8-9FE1-41BB-9C54-15C44ABFE51C}" dt="2024-12-01T03:23:49.789" v="38" actId="47"/>
        <pc:sldMasterMkLst>
          <pc:docMk/>
          <pc:sldMasterMk cId="3180360183" sldId="2147484894"/>
        </pc:sldMasterMkLst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131905322" sldId="2147484895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4068313353" sldId="2147484896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687027572" sldId="2147484897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718751139" sldId="2147484898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81693352" sldId="2147484899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91150966" sldId="2147484900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936337193" sldId="2147484901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381107579" sldId="2147484902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22007630" sldId="2147484903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50535877" sldId="2147484904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2658719533" sldId="2147484905"/>
          </pc:sldLayoutMkLst>
        </pc:sldLayoutChg>
      </pc:sldMasterChg>
      <pc:sldMasterChg chg="del delSldLayout">
        <pc:chgData name="Wei Li" userId="fae33518c2e5a771" providerId="LiveId" clId="{16BEFFC8-9FE1-41BB-9C54-15C44ABFE51C}" dt="2024-12-01T03:25:12.958" v="39" actId="47"/>
        <pc:sldMasterMkLst>
          <pc:docMk/>
          <pc:sldMasterMk cId="4042446991" sldId="2147484906"/>
        </pc:sldMasterMkLst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976395097" sldId="214748490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616210685" sldId="214748490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21515226" sldId="214748490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519995101" sldId="214748491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27948825" sldId="2147484911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869201742" sldId="2147484912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579737518" sldId="2147484913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84400016" sldId="2147484914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118154397" sldId="2147484915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48904857" sldId="2147484916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496878402" sldId="214748491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906404771" sldId="214748491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34387486" sldId="214748491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06342903" sldId="214748492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12939562" sldId="2147484921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2973588275" sldId="2147484994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463699858" sldId="214748499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3077875678" sldId="214748499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52095410" sldId="214748499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903219746" sldId="214748499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93777175" sldId="214748499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748166202" sldId="214748500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53001877" sldId="214748500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42430121" sldId="214748500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676248425" sldId="214748500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66262832" sldId="214748500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192532701" sldId="2147485005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960865969" sldId="2147485006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193315197" sldId="214748500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090981179" sldId="214748500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133708534" sldId="214748500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1581990005" sldId="214748501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907110515" sldId="214748501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42867512" sldId="214748501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330896050" sldId="214748501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97193141" sldId="214748501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480456922" sldId="214748501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574156196" sldId="214748501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313779525" sldId="2147485017"/>
          </pc:sldLayoutMkLst>
        </pc:sldLayoutChg>
      </pc:sldMasterChg>
    </pc:docChg>
  </pc:docChgLst>
  <pc:docChgLst>
    <pc:chgData name="Wei Li" userId="fae33518c2e5a771" providerId="LiveId" clId="{9BFD7B82-E81E-476E-9EAF-174623FEAA6E}"/>
    <pc:docChg chg="undo custSel addSld delSld modSld delMainMaster">
      <pc:chgData name="Wei Li" userId="fae33518c2e5a771" providerId="LiveId" clId="{9BFD7B82-E81E-476E-9EAF-174623FEAA6E}" dt="2026-02-22T03:50:12.390" v="115" actId="14100"/>
      <pc:docMkLst>
        <pc:docMk/>
      </pc:docMkLst>
      <pc:sldChg chg="add">
        <pc:chgData name="Wei Li" userId="fae33518c2e5a771" providerId="LiveId" clId="{9BFD7B82-E81E-476E-9EAF-174623FEAA6E}" dt="2026-02-22T03:25:01.467" v="13"/>
        <pc:sldMkLst>
          <pc:docMk/>
          <pc:sldMk cId="0" sldId="257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58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59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0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1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2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3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4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5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6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7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8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9"/>
        </pc:sldMkLst>
      </pc:sldChg>
      <pc:sldChg chg="delSp modSp mod">
        <pc:chgData name="Wei Li" userId="fae33518c2e5a771" providerId="LiveId" clId="{9BFD7B82-E81E-476E-9EAF-174623FEAA6E}" dt="2026-02-22T03:44:16.787" v="47"/>
        <pc:sldMkLst>
          <pc:docMk/>
          <pc:sldMk cId="1095009189" sldId="273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0" sldId="346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2706812245" sldId="364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51005013" sldId="366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526760002" sldId="367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2695642639" sldId="368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326450622" sldId="370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4242113360" sldId="417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4228894684" sldId="418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3168274864" sldId="631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730596323" sldId="646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243027977" sldId="647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191110988" sldId="648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154933164" sldId="649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817005669" sldId="650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85613152" sldId="651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278945905" sldId="653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722770898" sldId="654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3488182133" sldId="655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710692553" sldId="656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885990661" sldId="657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4288058471" sldId="659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968101897" sldId="660"/>
        </pc:sldMkLst>
      </pc:sldChg>
      <pc:sldChg chg="modSp mod">
        <pc:chgData name="Wei Li" userId="fae33518c2e5a771" providerId="LiveId" clId="{9BFD7B82-E81E-476E-9EAF-174623FEAA6E}" dt="2026-02-22T03:48:52.175" v="87" actId="20577"/>
        <pc:sldMkLst>
          <pc:docMk/>
          <pc:sldMk cId="252876147" sldId="960"/>
        </pc:sldMkLst>
      </pc:sldChg>
      <pc:sldChg chg="del">
        <pc:chgData name="Wei Li" userId="fae33518c2e5a771" providerId="LiveId" clId="{9BFD7B82-E81E-476E-9EAF-174623FEAA6E}" dt="2026-02-22T03:25:44.684" v="14" actId="2696"/>
        <pc:sldMkLst>
          <pc:docMk/>
          <pc:sldMk cId="1187257088" sldId="3973"/>
        </pc:sldMkLst>
      </pc:sldChg>
      <pc:sldChg chg="modSp mod">
        <pc:chgData name="Wei Li" userId="fae33518c2e5a771" providerId="LiveId" clId="{9BFD7B82-E81E-476E-9EAF-174623FEAA6E}" dt="2026-02-22T03:34:26.728" v="44" actId="20577"/>
        <pc:sldMkLst>
          <pc:docMk/>
          <pc:sldMk cId="358965501" sldId="3976"/>
        </pc:sldMkLst>
      </pc:sldChg>
      <pc:sldChg chg="add del">
        <pc:chgData name="Wei Li" userId="fae33518c2e5a771" providerId="LiveId" clId="{9BFD7B82-E81E-476E-9EAF-174623FEAA6E}" dt="2026-02-22T03:19:13.083" v="1"/>
        <pc:sldMkLst>
          <pc:docMk/>
          <pc:sldMk cId="3080194665" sldId="5360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618862390" sldId="5361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1466523816" sldId="5361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781328756" sldId="5362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251671573" sldId="5363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974436658" sldId="5363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1678850111" sldId="5364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3532339605" sldId="5364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371667197" sldId="5365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593528755" sldId="5365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707258573" sldId="5366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2901746414" sldId="5366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263383452" sldId="5367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3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4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5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6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7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8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9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20"/>
        </pc:sldMkLst>
      </pc:sldChg>
      <pc:sldChg chg="add">
        <pc:chgData name="Wei Li" userId="fae33518c2e5a771" providerId="LiveId" clId="{9BFD7B82-E81E-476E-9EAF-174623FEAA6E}" dt="2026-02-22T03:21:45.922" v="8"/>
        <pc:sldMkLst>
          <pc:docMk/>
          <pc:sldMk cId="0" sldId="5628"/>
        </pc:sldMkLst>
      </pc:sldChg>
      <pc:sldChg chg="del">
        <pc:chgData name="Wei Li" userId="fae33518c2e5a771" providerId="LiveId" clId="{9BFD7B82-E81E-476E-9EAF-174623FEAA6E}" dt="2026-02-22T03:20:38.289" v="2" actId="2696"/>
        <pc:sldMkLst>
          <pc:docMk/>
          <pc:sldMk cId="2993198212" sldId="6043"/>
        </pc:sldMkLst>
      </pc:sldChg>
      <pc:sldChg chg="add del">
        <pc:chgData name="Wei Li" userId="fae33518c2e5a771" providerId="LiveId" clId="{9BFD7B82-E81E-476E-9EAF-174623FEAA6E}" dt="2026-02-22T03:20:50.440" v="5" actId="2696"/>
        <pc:sldMkLst>
          <pc:docMk/>
          <pc:sldMk cId="3082980248" sldId="6048"/>
        </pc:sldMkLst>
      </pc:sldChg>
      <pc:sldChg chg="del">
        <pc:chgData name="Wei Li" userId="fae33518c2e5a771" providerId="LiveId" clId="{9BFD7B82-E81E-476E-9EAF-174623FEAA6E}" dt="2026-02-22T03:20:53.035" v="6" actId="2696"/>
        <pc:sldMkLst>
          <pc:docMk/>
          <pc:sldMk cId="3436687840" sldId="6049"/>
        </pc:sldMkLst>
      </pc:sldChg>
      <pc:sldChg chg="del">
        <pc:chgData name="Wei Li" userId="fae33518c2e5a771" providerId="LiveId" clId="{9BFD7B82-E81E-476E-9EAF-174623FEAA6E}" dt="2026-02-22T03:24:58.618" v="12" actId="2696"/>
        <pc:sldMkLst>
          <pc:docMk/>
          <pc:sldMk cId="1414179271" sldId="6050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1073691524" sldId="6051"/>
        </pc:sldMkLst>
      </pc:sldChg>
      <pc:sldChg chg="modSp mod">
        <pc:chgData name="Wei Li" userId="fae33518c2e5a771" providerId="LiveId" clId="{9BFD7B82-E81E-476E-9EAF-174623FEAA6E}" dt="2026-02-22T03:49:07.519" v="91" actId="20577"/>
        <pc:sldMkLst>
          <pc:docMk/>
          <pc:sldMk cId="1413036275" sldId="6052"/>
        </pc:sldMkLst>
      </pc:sldChg>
      <pc:sldChg chg="modSp mod">
        <pc:chgData name="Wei Li" userId="fae33518c2e5a771" providerId="LiveId" clId="{9BFD7B82-E81E-476E-9EAF-174623FEAA6E}" dt="2026-02-22T03:49:26.391" v="104" actId="20577"/>
        <pc:sldMkLst>
          <pc:docMk/>
          <pc:sldMk cId="1130816297" sldId="6053"/>
        </pc:sldMkLst>
      </pc:sldChg>
      <pc:sldChg chg="modSp mod">
        <pc:chgData name="Wei Li" userId="fae33518c2e5a771" providerId="LiveId" clId="{9BFD7B82-E81E-476E-9EAF-174623FEAA6E}" dt="2026-02-22T03:50:12.390" v="115" actId="14100"/>
        <pc:sldMkLst>
          <pc:docMk/>
          <pc:sldMk cId="732486312" sldId="6054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2470863363" sldId="6055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3720100914" sldId="6056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3847413143" sldId="6057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2760427960" sldId="6058"/>
        </pc:sldMkLst>
      </pc:sldChg>
      <pc:sldChg chg="del">
        <pc:chgData name="Wei Li" userId="fae33518c2e5a771" providerId="LiveId" clId="{9BFD7B82-E81E-476E-9EAF-174623FEAA6E}" dt="2026-02-22T03:26:04.878" v="16" actId="2696"/>
        <pc:sldMkLst>
          <pc:docMk/>
          <pc:sldMk cId="2639100192" sldId="6059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6060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1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2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3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4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5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6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7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8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9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0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1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2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113697074" sldId="6073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1422426427" sldId="6074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362731339" sldId="6075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3522776077" sldId="6076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920378378" sldId="6077"/>
        </pc:sldMkLst>
      </pc:sldChg>
      <pc:sldMasterChg chg="del delSldLayout">
        <pc:chgData name="Wei Li" userId="fae33518c2e5a771" providerId="LiveId" clId="{9BFD7B82-E81E-476E-9EAF-174623FEAA6E}" dt="2026-02-22T03:19:09.453" v="0" actId="47"/>
        <pc:sldMasterMkLst>
          <pc:docMk/>
          <pc:sldMasterMk cId="3604728048" sldId="2147485552"/>
        </pc:sldMasterMkLst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571103994" sldId="2147485553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036193967" sldId="2147485554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124946338" sldId="2147485555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2916436873" sldId="2147485556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36355934" sldId="2147485557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262016515" sldId="2147485558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049752492" sldId="2147485559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1323416896" sldId="2147485560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84994541" sldId="2147485561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1984824034" sldId="2147485562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647873713" sldId="2147485563"/>
          </pc:sldLayoutMkLst>
        </pc:sldLayoutChg>
      </pc:sldMasterChg>
    </pc:docChg>
  </pc:docChgLst>
  <pc:docChgLst>
    <pc:chgData name="Wei Li" userId="fae33518c2e5a771" providerId="LiveId" clId="{C2008C4E-32F4-4AC7-9659-210901A29954}"/>
    <pc:docChg chg="custSel addSld delSld modSld delMainMaster">
      <pc:chgData name="Wei Li" userId="fae33518c2e5a771" providerId="LiveId" clId="{C2008C4E-32F4-4AC7-9659-210901A29954}" dt="2026-01-25T03:25:35.564" v="158"/>
      <pc:docMkLst>
        <pc:docMk/>
      </pc:docMkLst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9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0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1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2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7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8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0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1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2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3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4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5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7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8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90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92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29475806" sldId="364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477639240" sldId="36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3966710325" sldId="366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071460022" sldId="367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440410194" sldId="368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63646521" sldId="369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018238780" sldId="370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4220707" sldId="371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556579572" sldId="372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582609587" sldId="404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2824035402" sldId="405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895720144" sldId="406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3177460360" sldId="409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579142879" sldId="44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628451326" sldId="58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955251135" sldId="587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718765077" sldId="588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475995483" sldId="590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639027986" sldId="59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375016331" sldId="593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625117751" sldId="59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158501533" sldId="59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9788265" sldId="1019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32953578" sldId="1020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240590940" sldId="1021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555876138" sldId="1022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959685761" sldId="1023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665961927" sldId="1024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4159076522" sldId="102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568854960" sldId="1026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583768251" sldId="1027"/>
        </pc:sldMkLst>
      </pc:sldChg>
      <pc:sldChg chg="modSp mod">
        <pc:chgData name="Wei Li" userId="fae33518c2e5a771" providerId="LiveId" clId="{C2008C4E-32F4-4AC7-9659-210901A29954}" dt="2026-01-25T02:54:04.579" v="5" actId="255"/>
        <pc:sldMkLst>
          <pc:docMk/>
          <pc:sldMk cId="358965501" sldId="3976"/>
        </pc:sldMkLst>
      </pc:sldChg>
      <pc:sldChg chg="modSp del mod">
        <pc:chgData name="Wei Li" userId="fae33518c2e5a771" providerId="LiveId" clId="{C2008C4E-32F4-4AC7-9659-210901A29954}" dt="2026-01-25T02:57:48.729" v="38" actId="47"/>
        <pc:sldMkLst>
          <pc:docMk/>
          <pc:sldMk cId="2417170538" sldId="5347"/>
        </pc:sldMkLst>
      </pc:sldChg>
      <pc:sldChg chg="del">
        <pc:chgData name="Wei Li" userId="fae33518c2e5a771" providerId="LiveId" clId="{C2008C4E-32F4-4AC7-9659-210901A29954}" dt="2026-01-25T02:57:27.672" v="36" actId="47"/>
        <pc:sldMkLst>
          <pc:docMk/>
          <pc:sldMk cId="157762781" sldId="5352"/>
        </pc:sldMkLst>
      </pc:sldChg>
      <pc:sldChg chg="del">
        <pc:chgData name="Wei Li" userId="fae33518c2e5a771" providerId="LiveId" clId="{C2008C4E-32F4-4AC7-9659-210901A29954}" dt="2026-01-25T02:57:27.672" v="36" actId="47"/>
        <pc:sldMkLst>
          <pc:docMk/>
          <pc:sldMk cId="359813334" sldId="5353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080194665" sldId="5360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1466523816" sldId="5361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251671573" sldId="5363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532339605" sldId="5364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71667197" sldId="5365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2901746414" sldId="5366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1405882376" sldId="5628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399417700" sldId="6019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905345044" sldId="6020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484484069" sldId="602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055341999" sldId="6022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712046918" sldId="6023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956253570" sldId="602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646763970" sldId="6025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298068034" sldId="6026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4131222784" sldId="6027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1975376668" sldId="6028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2249522707" sldId="6029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1855566296" sldId="6030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985724264" sldId="6031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476915701" sldId="6032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4239698570" sldId="6033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961063394" sldId="6034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89909636" sldId="6035"/>
        </pc:sldMkLst>
      </pc:sldChg>
      <pc:sldChg chg="del">
        <pc:chgData name="Wei Li" userId="fae33518c2e5a771" providerId="LiveId" clId="{C2008C4E-32F4-4AC7-9659-210901A29954}" dt="2026-01-25T03:06:20.713" v="46" actId="47"/>
        <pc:sldMkLst>
          <pc:docMk/>
          <pc:sldMk cId="362456010" sldId="6037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6038"/>
        </pc:sldMkLst>
      </pc:sldChg>
      <pc:sldChg chg="del">
        <pc:chgData name="Wei Li" userId="fae33518c2e5a771" providerId="LiveId" clId="{C2008C4E-32F4-4AC7-9659-210901A29954}" dt="2026-01-25T02:57:13.204" v="29" actId="47"/>
        <pc:sldMkLst>
          <pc:docMk/>
          <pc:sldMk cId="4071769753" sldId="603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6040"/>
        </pc:sldMkLst>
      </pc:sldChg>
      <pc:sldChg chg="new del">
        <pc:chgData name="Wei Li" userId="fae33518c2e5a771" providerId="LiveId" clId="{C2008C4E-32F4-4AC7-9659-210901A29954}" dt="2026-01-25T02:54:47.387" v="10" actId="47"/>
        <pc:sldMkLst>
          <pc:docMk/>
          <pc:sldMk cId="381398925" sldId="6041"/>
        </pc:sldMkLst>
      </pc:sldChg>
      <pc:sldChg chg="add del setBg">
        <pc:chgData name="Wei Li" userId="fae33518c2e5a771" providerId="LiveId" clId="{C2008C4E-32F4-4AC7-9659-210901A29954}" dt="2026-01-25T02:54:51.027" v="12" actId="47"/>
        <pc:sldMkLst>
          <pc:docMk/>
          <pc:sldMk cId="1894423536" sldId="6042"/>
        </pc:sldMkLst>
      </pc:sldChg>
      <pc:sldChg chg="addSp delSp modSp add mod modAnim">
        <pc:chgData name="Wei Li" userId="fae33518c2e5a771" providerId="LiveId" clId="{C2008C4E-32F4-4AC7-9659-210901A29954}" dt="2026-01-25T03:19:29.904" v="150"/>
        <pc:sldMkLst>
          <pc:docMk/>
          <pc:sldMk cId="2993198212" sldId="6043"/>
        </pc:sldMkLst>
      </pc:sldChg>
      <pc:sldChg chg="add del setBg">
        <pc:chgData name="Wei Li" userId="fae33518c2e5a771" providerId="LiveId" clId="{C2008C4E-32F4-4AC7-9659-210901A29954}" dt="2026-01-25T02:55:03.586" v="17" actId="47"/>
        <pc:sldMkLst>
          <pc:docMk/>
          <pc:sldMk cId="1451183153" sldId="6044"/>
        </pc:sldMkLst>
      </pc:sldChg>
      <pc:sldChg chg="add del setBg">
        <pc:chgData name="Wei Li" userId="fae33518c2e5a771" providerId="LiveId" clId="{C2008C4E-32F4-4AC7-9659-210901A29954}" dt="2026-01-25T02:55:03.586" v="17" actId="47"/>
        <pc:sldMkLst>
          <pc:docMk/>
          <pc:sldMk cId="1866826939" sldId="6045"/>
        </pc:sldMkLst>
      </pc:sldChg>
      <pc:sldChg chg="add del">
        <pc:chgData name="Wei Li" userId="fae33518c2e5a771" providerId="LiveId" clId="{C2008C4E-32F4-4AC7-9659-210901A29954}" dt="2026-01-25T02:56:41.848" v="24" actId="47"/>
        <pc:sldMkLst>
          <pc:docMk/>
          <pc:sldMk cId="1862861681" sldId="6046"/>
        </pc:sldMkLst>
      </pc:sldChg>
      <pc:sldChg chg="add del">
        <pc:chgData name="Wei Li" userId="fae33518c2e5a771" providerId="LiveId" clId="{C2008C4E-32F4-4AC7-9659-210901A29954}" dt="2026-01-25T02:56:41.848" v="24" actId="47"/>
        <pc:sldMkLst>
          <pc:docMk/>
          <pc:sldMk cId="3744715700" sldId="6047"/>
        </pc:sldMkLst>
      </pc:sldChg>
      <pc:sldChg chg="addSp modSp add modAnim">
        <pc:chgData name="Wei Li" userId="fae33518c2e5a771" providerId="LiveId" clId="{C2008C4E-32F4-4AC7-9659-210901A29954}" dt="2026-01-25T03:19:57.350" v="151"/>
        <pc:sldMkLst>
          <pc:docMk/>
          <pc:sldMk cId="3082980248" sldId="6048"/>
        </pc:sldMkLst>
      </pc:sldChg>
      <pc:sldChg chg="addSp modSp add modAnim">
        <pc:chgData name="Wei Li" userId="fae33518c2e5a771" providerId="LiveId" clId="{C2008C4E-32F4-4AC7-9659-210901A29954}" dt="2026-01-25T03:20:14.450" v="152"/>
        <pc:sldMkLst>
          <pc:docMk/>
          <pc:sldMk cId="3436687840" sldId="6049"/>
        </pc:sldMkLst>
      </pc:sldChg>
      <pc:sldChg chg="addSp modSp add modAnim">
        <pc:chgData name="Wei Li" userId="fae33518c2e5a771" providerId="LiveId" clId="{C2008C4E-32F4-4AC7-9659-210901A29954}" dt="2026-01-25T03:20:37.841" v="153"/>
        <pc:sldMkLst>
          <pc:docMk/>
          <pc:sldMk cId="1414179271" sldId="6050"/>
        </pc:sldMkLst>
      </pc:sldChg>
      <pc:sldChg chg="addSp modSp add modAnim">
        <pc:chgData name="Wei Li" userId="fae33518c2e5a771" providerId="LiveId" clId="{C2008C4E-32F4-4AC7-9659-210901A29954}" dt="2026-01-25T02:58:35.921" v="40"/>
        <pc:sldMkLst>
          <pc:docMk/>
          <pc:sldMk cId="1073691524" sldId="6051"/>
        </pc:sldMkLst>
      </pc:sldChg>
      <pc:sldChg chg="modSp add mod">
        <pc:chgData name="Wei Li" userId="fae33518c2e5a771" providerId="LiveId" clId="{C2008C4E-32F4-4AC7-9659-210901A29954}" dt="2026-01-25T03:11:03.042" v="92" actId="20577"/>
        <pc:sldMkLst>
          <pc:docMk/>
          <pc:sldMk cId="1413036275" sldId="6052"/>
        </pc:sldMkLst>
      </pc:sldChg>
      <pc:sldChg chg="modSp add mod">
        <pc:chgData name="Wei Li" userId="fae33518c2e5a771" providerId="LiveId" clId="{C2008C4E-32F4-4AC7-9659-210901A29954}" dt="2026-01-25T03:14:11.192" v="99" actId="20577"/>
        <pc:sldMkLst>
          <pc:docMk/>
          <pc:sldMk cId="1130816297" sldId="6053"/>
        </pc:sldMkLst>
      </pc:sldChg>
      <pc:sldChg chg="modSp add mod">
        <pc:chgData name="Wei Li" userId="fae33518c2e5a771" providerId="LiveId" clId="{C2008C4E-32F4-4AC7-9659-210901A29954}" dt="2026-01-25T03:14:51.600" v="107" actId="20577"/>
        <pc:sldMkLst>
          <pc:docMk/>
          <pc:sldMk cId="732486312" sldId="6054"/>
        </pc:sldMkLst>
      </pc:sldChg>
      <pc:sldChg chg="modSp add mod">
        <pc:chgData name="Wei Li" userId="fae33518c2e5a771" providerId="LiveId" clId="{C2008C4E-32F4-4AC7-9659-210901A29954}" dt="2026-01-25T03:15:28.017" v="117" actId="20577"/>
        <pc:sldMkLst>
          <pc:docMk/>
          <pc:sldMk cId="2470863363" sldId="6055"/>
        </pc:sldMkLst>
      </pc:sldChg>
      <pc:sldChg chg="modSp add mod">
        <pc:chgData name="Wei Li" userId="fae33518c2e5a771" providerId="LiveId" clId="{C2008C4E-32F4-4AC7-9659-210901A29954}" dt="2026-01-25T03:15:55.341" v="129" actId="20577"/>
        <pc:sldMkLst>
          <pc:docMk/>
          <pc:sldMk cId="3720100914" sldId="6056"/>
        </pc:sldMkLst>
      </pc:sldChg>
      <pc:sldChg chg="modSp add mod">
        <pc:chgData name="Wei Li" userId="fae33518c2e5a771" providerId="LiveId" clId="{C2008C4E-32F4-4AC7-9659-210901A29954}" dt="2026-01-25T03:16:38.218" v="142" actId="20577"/>
        <pc:sldMkLst>
          <pc:docMk/>
          <pc:sldMk cId="3847413143" sldId="6057"/>
        </pc:sldMkLst>
      </pc:sldChg>
      <pc:sldChg chg="modSp add mod">
        <pc:chgData name="Wei Li" userId="fae33518c2e5a771" providerId="LiveId" clId="{C2008C4E-32F4-4AC7-9659-210901A29954}" dt="2026-01-25T03:16:52.762" v="149" actId="20577"/>
        <pc:sldMkLst>
          <pc:docMk/>
          <pc:sldMk cId="2760427960" sldId="6058"/>
        </pc:sldMkLst>
      </pc:sldChg>
      <pc:sldChg chg="addSp modSp new modAnim">
        <pc:chgData name="Wei Li" userId="fae33518c2e5a771" providerId="LiveId" clId="{C2008C4E-32F4-4AC7-9659-210901A29954}" dt="2026-01-25T03:25:35.564" v="158"/>
        <pc:sldMkLst>
          <pc:docMk/>
          <pc:sldMk cId="2639100192" sldId="6059"/>
        </pc:sldMkLst>
      </pc:sldChg>
      <pc:sldMasterChg chg="del delSldLayout">
        <pc:chgData name="Wei Li" userId="fae33518c2e5a771" providerId="LiveId" clId="{C2008C4E-32F4-4AC7-9659-210901A29954}" dt="2026-01-25T02:54:18.410" v="6" actId="47"/>
        <pc:sldMasterMkLst>
          <pc:docMk/>
          <pc:sldMasterMk cId="2428522094" sldId="2147485504"/>
        </pc:sldMasterMkLst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245104021" sldId="2147485505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570535770" sldId="2147485506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4195858380" sldId="2147485507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820693496" sldId="2147485508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4290487270" sldId="2147485509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70957653" sldId="2147485510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084992703" sldId="2147485511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824991905" sldId="2147485512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626820354" sldId="2147485513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274850320" sldId="2147485514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59212287" sldId="2147485515"/>
          </pc:sldLayoutMkLst>
        </pc:sldLayoutChg>
      </pc:sldMasterChg>
      <pc:sldMasterChg chg="del delSldLayout">
        <pc:chgData name="Wei Li" userId="fae33518c2e5a771" providerId="LiveId" clId="{C2008C4E-32F4-4AC7-9659-210901A29954}" dt="2026-01-25T02:54:18.410" v="6" actId="47"/>
        <pc:sldMasterMkLst>
          <pc:docMk/>
          <pc:sldMasterMk cId="775677374" sldId="2147485516"/>
        </pc:sldMasterMkLst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171393545" sldId="2147485517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061758757" sldId="2147485518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346820823" sldId="2147485519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65278616" sldId="2147485520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4001565934" sldId="2147485521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2564675583" sldId="2147485522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570741568" sldId="2147485523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215253400" sldId="2147485524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660042892" sldId="2147485525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2024918841" sldId="2147485526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01134358" sldId="2147485527"/>
          </pc:sldLayoutMkLst>
        </pc:sldLayoutChg>
      </pc:sldMasterChg>
      <pc:sldMasterChg chg="del delSldLayout">
        <pc:chgData name="Wei Li" userId="fae33518c2e5a771" providerId="LiveId" clId="{C2008C4E-32F4-4AC7-9659-210901A29954}" dt="2026-01-25T02:56:56.961" v="26" actId="47"/>
        <pc:sldMasterMkLst>
          <pc:docMk/>
          <pc:sldMasterMk cId="2475691668" sldId="2147485528"/>
        </pc:sldMasterMkLst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3782057151" sldId="2147485529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2310664184" sldId="2147485530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332403549" sldId="2147485531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2993416189" sldId="2147485532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114188078" sldId="2147485533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3888950491" sldId="2147485534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4186673902" sldId="2147485535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652266178" sldId="2147485536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639884353" sldId="2147485537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154378102" sldId="2147485538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748689990" sldId="2147485539"/>
          </pc:sldLayoutMkLst>
        </pc:sldLayoutChg>
      </pc:sldMasterChg>
      <pc:sldMasterChg chg="del delSldLayout">
        <pc:chgData name="Wei Li" userId="fae33518c2e5a771" providerId="LiveId" clId="{C2008C4E-32F4-4AC7-9659-210901A29954}" dt="2026-01-25T02:54:26.978" v="7" actId="47"/>
        <pc:sldMasterMkLst>
          <pc:docMk/>
          <pc:sldMasterMk cId="1915299786" sldId="2147485564"/>
        </pc:sldMasterMkLst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213610344" sldId="2147485565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588595277" sldId="2147485566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674023186" sldId="2147485567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443207073" sldId="2147485568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71382124" sldId="2147485569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514890078" sldId="2147485570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663528704" sldId="2147485571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713888271" sldId="2147485572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558318522" sldId="2147485573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707142961" sldId="2147485574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035960212" sldId="2147485575"/>
          </pc:sldLayoutMkLst>
        </pc:sldLayoutChg>
      </pc:sldMasterChg>
      <pc:sldMasterChg chg="del delSldLayout">
        <pc:chgData name="Wei Li" userId="fae33518c2e5a771" providerId="LiveId" clId="{C2008C4E-32F4-4AC7-9659-210901A29954}" dt="2026-01-25T02:57:13.204" v="29" actId="47"/>
        <pc:sldMasterMkLst>
          <pc:docMk/>
          <pc:sldMasterMk cId="3943494461" sldId="2147485576"/>
        </pc:sldMasterMkLst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795439416" sldId="2147485577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4114311017" sldId="2147485578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662733049" sldId="2147485579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839134420" sldId="2147485580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104724798" sldId="2147485581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2778517104" sldId="2147485582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350827190" sldId="2147485583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000916960" sldId="2147485584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531937227" sldId="2147485585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74474436" sldId="2147485586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2638658816" sldId="2147485587"/>
          </pc:sldLayoutMkLst>
        </pc:sldLayoutChg>
        <pc:sldLayoutChg chg="del">
          <pc:chgData name="Wei Li" userId="fae33518c2e5a771" providerId="LiveId" clId="{C2008C4E-32F4-4AC7-9659-210901A29954}" dt="2026-01-25T02:57:10.062" v="28" actId="47"/>
          <pc:sldLayoutMkLst>
            <pc:docMk/>
            <pc:sldMasterMk cId="3943494461" sldId="2147485576"/>
            <pc:sldLayoutMk cId="211123339" sldId="2147485588"/>
          </pc:sldLayoutMkLst>
        </pc:sldLayoutChg>
      </pc:sldMasterChg>
      <pc:sldMasterChg chg="del delSldLayout">
        <pc:chgData name="Wei Li" userId="fae33518c2e5a771" providerId="LiveId" clId="{C2008C4E-32F4-4AC7-9659-210901A29954}" dt="2026-01-25T02:56:51.186" v="25" actId="47"/>
        <pc:sldMasterMkLst>
          <pc:docMk/>
          <pc:sldMasterMk cId="1544849765" sldId="2147485589"/>
        </pc:sldMasterMkLst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472800648" sldId="2147485590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529566622" sldId="2147485591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830003443" sldId="2147485592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847224244" sldId="2147485593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2434703988" sldId="2147485594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53142648" sldId="2147485595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690956677" sldId="2147485596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682797907" sldId="2147485597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266173653" sldId="2147485598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688950971" sldId="2147485599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2900172881" sldId="2147485600"/>
          </pc:sldLayoutMkLst>
        </pc:sldLayoutChg>
      </pc:sldMasterChg>
    </pc:docChg>
  </pc:docChgLst>
  <pc:docChgLst>
    <pc:chgData name="Wei Li" userId="fae33518c2e5a771" providerId="LiveId" clId="{D99620C1-41EA-4C6F-B798-C7DFAB5A9722}"/>
    <pc:docChg chg="undo custSel addSld delSld modSld delMainMaster">
      <pc:chgData name="Wei Li" userId="fae33518c2e5a771" providerId="LiveId" clId="{D99620C1-41EA-4C6F-B798-C7DFAB5A9722}" dt="2026-03-29T12:30:48.607" v="145" actId="931"/>
      <pc:docMkLst>
        <pc:docMk/>
      </pc:docMkLst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257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58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5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09876669" sldId="259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296227834" sldId="260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1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2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021116011" sldId="26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9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6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7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8"/>
        </pc:sldMkLst>
      </pc:sldChg>
      <pc:sldChg chg="del">
        <pc:chgData name="Wei Li" userId="fae33518c2e5a771" providerId="LiveId" clId="{D99620C1-41EA-4C6F-B798-C7DFAB5A9722}" dt="2026-03-28T19:27:26.180" v="26" actId="47"/>
        <pc:sldMkLst>
          <pc:docMk/>
          <pc:sldMk cId="0" sldId="34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2706812245" sldId="3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51005013" sldId="3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526760002" sldId="3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2695642639" sldId="3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326450622" sldId="37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800848123" sldId="37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136950509" sldId="38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999183147" sldId="38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315148190" sldId="406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835810610" sldId="40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62447202" sldId="40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73238551" sldId="40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64376899" sldId="41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97378352" sldId="41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561435800" sldId="41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645174603" sldId="41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765393782" sldId="41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4242113360" sldId="41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4228894684" sldId="41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78459095" sldId="43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19137357" sldId="44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759355602" sldId="44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036493565" sldId="44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84124468" sldId="44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697309616" sldId="444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29453154" sldId="44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7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176653311" sldId="50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911921620" sldId="50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453945595" sldId="504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3168274864" sldId="631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730596323" sldId="646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243027977" sldId="647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191110988" sldId="648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154933164" sldId="649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817005669" sldId="650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85613152" sldId="651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278945905" sldId="653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722770898" sldId="654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3488182133" sldId="655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710692553" sldId="656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885990661" sldId="657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4288058471" sldId="659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968101897" sldId="66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718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108125404" sldId="802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3792775238" sldId="805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1007560941" sldId="806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25644466" sldId="807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2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2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2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3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6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8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9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3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5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6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7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8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9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2561155639" sldId="86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3959473843" sldId="86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736528456" sldId="865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806284837" sldId="866"/>
        </pc:sldMkLst>
      </pc:sldChg>
      <pc:sldChg chg="modSp mod">
        <pc:chgData name="Wei Li" userId="fae33518c2e5a771" providerId="LiveId" clId="{D99620C1-41EA-4C6F-B798-C7DFAB5A9722}" dt="2026-03-28T19:38:35.446" v="51"/>
        <pc:sldMkLst>
          <pc:docMk/>
          <pc:sldMk cId="252876147" sldId="960"/>
        </pc:sldMkLst>
      </pc:sldChg>
      <pc:sldChg chg="modSp add">
        <pc:chgData name="Wei Li" userId="fae33518c2e5a771" providerId="LiveId" clId="{D99620C1-41EA-4C6F-B798-C7DFAB5A9722}" dt="2026-03-28T19:32:06.226" v="31"/>
        <pc:sldMkLst>
          <pc:docMk/>
          <pc:sldMk cId="1187257088" sldId="3973"/>
        </pc:sldMkLst>
      </pc:sldChg>
      <pc:sldChg chg="modSp mod">
        <pc:chgData name="Wei Li" userId="fae33518c2e5a771" providerId="LiveId" clId="{D99620C1-41EA-4C6F-B798-C7DFAB5A9722}" dt="2026-03-28T19:24:04.085" v="19" actId="255"/>
        <pc:sldMkLst>
          <pc:docMk/>
          <pc:sldMk cId="358965501" sldId="3976"/>
        </pc:sldMkLst>
      </pc:sldChg>
      <pc:sldChg chg="add del">
        <pc:chgData name="Wei Li" userId="fae33518c2e5a771" providerId="LiveId" clId="{D99620C1-41EA-4C6F-B798-C7DFAB5A9722}" dt="2026-03-28T19:28:47.944" v="29"/>
        <pc:sldMkLst>
          <pc:docMk/>
          <pc:sldMk cId="3080194665" sldId="5360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618862390" sldId="5361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781328756" sldId="5362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974436658" sldId="5363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1678850111" sldId="5364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593528755" sldId="5365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707258573" sldId="5366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263383452" sldId="5367"/>
        </pc:sldMkLst>
      </pc:sldChg>
      <pc:sldChg chg="add">
        <pc:chgData name="Wei Li" userId="fae33518c2e5a771" providerId="LiveId" clId="{D99620C1-41EA-4C6F-B798-C7DFAB5A9722}" dt="2026-03-28T19:28:47.944" v="29"/>
        <pc:sldMkLst>
          <pc:docMk/>
          <pc:sldMk cId="2831672194" sldId="537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26887390" sldId="557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072332329" sldId="5574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80232392" sldId="557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156280370" sldId="5576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09246176" sldId="557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465041442" sldId="557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588244756" sldId="5579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9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20"/>
        </pc:sldMkLst>
      </pc:sldChg>
      <pc:sldChg chg="add del">
        <pc:chgData name="Wei Li" userId="fae33518c2e5a771" providerId="LiveId" clId="{D99620C1-41EA-4C6F-B798-C7DFAB5A9722}" dt="2026-03-28T19:35:14.049" v="40"/>
        <pc:sldMkLst>
          <pc:docMk/>
          <pc:sldMk cId="0" sldId="5628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1413036275" sldId="6052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1130816297" sldId="6053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732486312" sldId="6054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6060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1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2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9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0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1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2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113697074" sldId="6073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1422426427" sldId="6074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362731339" sldId="6075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3522776077" sldId="6076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920378378" sldId="607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6078"/>
        </pc:sldMkLst>
      </pc:sldChg>
      <pc:sldChg chg="addSp delSp modSp new del modAnim">
        <pc:chgData name="Wei Li" userId="fae33518c2e5a771" providerId="LiveId" clId="{D99620C1-41EA-4C6F-B798-C7DFAB5A9722}" dt="2026-03-28T19:49:59.219" v="118" actId="47"/>
        <pc:sldMkLst>
          <pc:docMk/>
          <pc:sldMk cId="1257990442" sldId="6079"/>
        </pc:sldMkLst>
      </pc:sldChg>
      <pc:sldChg chg="addSp delSp modSp add del modAnim">
        <pc:chgData name="Wei Li" userId="fae33518c2e5a771" providerId="LiveId" clId="{D99620C1-41EA-4C6F-B798-C7DFAB5A9722}" dt="2026-03-28T19:50:01.197" v="119" actId="47"/>
        <pc:sldMkLst>
          <pc:docMk/>
          <pc:sldMk cId="2548158235" sldId="6080"/>
        </pc:sldMkLst>
      </pc:sldChg>
      <pc:sldChg chg="modSp add mod">
        <pc:chgData name="Wei Li" userId="fae33518c2e5a771" providerId="LiveId" clId="{D99620C1-41EA-4C6F-B798-C7DFAB5A9722}" dt="2026-03-28T19:39:43.442" v="68" actId="20577"/>
        <pc:sldMkLst>
          <pc:docMk/>
          <pc:sldMk cId="955232807" sldId="6081"/>
        </pc:sldMkLst>
      </pc:sldChg>
      <pc:sldChg chg="modSp add mod">
        <pc:chgData name="Wei Li" userId="fae33518c2e5a771" providerId="LiveId" clId="{D99620C1-41EA-4C6F-B798-C7DFAB5A9722}" dt="2026-03-28T19:40:37.727" v="77" actId="20577"/>
        <pc:sldMkLst>
          <pc:docMk/>
          <pc:sldMk cId="2267276337" sldId="6082"/>
        </pc:sldMkLst>
      </pc:sldChg>
      <pc:sldChg chg="modSp add mod">
        <pc:chgData name="Wei Li" userId="fae33518c2e5a771" providerId="LiveId" clId="{D99620C1-41EA-4C6F-B798-C7DFAB5A9722}" dt="2026-03-28T19:41:24.279" v="95" actId="20577"/>
        <pc:sldMkLst>
          <pc:docMk/>
          <pc:sldMk cId="3593807565" sldId="6083"/>
        </pc:sldMkLst>
      </pc:sldChg>
      <pc:sldChg chg="modSp add mod">
        <pc:chgData name="Wei Li" userId="fae33518c2e5a771" providerId="LiveId" clId="{D99620C1-41EA-4C6F-B798-C7DFAB5A9722}" dt="2026-03-28T19:42:16.486" v="107" actId="20577"/>
        <pc:sldMkLst>
          <pc:docMk/>
          <pc:sldMk cId="1824409336" sldId="6084"/>
        </pc:sldMkLst>
      </pc:sldChg>
      <pc:sldChg chg="modSp add mod">
        <pc:chgData name="Wei Li" userId="fae33518c2e5a771" providerId="LiveId" clId="{D99620C1-41EA-4C6F-B798-C7DFAB5A9722}" dt="2026-03-28T19:42:36.646" v="117" actId="6549"/>
        <pc:sldMkLst>
          <pc:docMk/>
          <pc:sldMk cId="97563005" sldId="6085"/>
        </pc:sldMkLst>
      </pc:sldChg>
      <pc:sldChg chg="addSp delSp modSp new mod modAnim">
        <pc:chgData name="Wei Li" userId="fae33518c2e5a771" providerId="LiveId" clId="{D99620C1-41EA-4C6F-B798-C7DFAB5A9722}" dt="2026-03-28T19:51:14.119" v="135" actId="14100"/>
        <pc:sldMkLst>
          <pc:docMk/>
          <pc:sldMk cId="1281035716" sldId="6086"/>
        </pc:sldMkLst>
      </pc:sldChg>
      <pc:sldChg chg="addSp delSp modSp new mod modAnim">
        <pc:chgData name="Wei Li" userId="fae33518c2e5a771" providerId="LiveId" clId="{D99620C1-41EA-4C6F-B798-C7DFAB5A9722}" dt="2026-03-28T19:51:26.061" v="137" actId="14100"/>
        <pc:sldMkLst>
          <pc:docMk/>
          <pc:sldMk cId="971479046" sldId="6087"/>
        </pc:sldMkLst>
      </pc:sldChg>
      <pc:sldChg chg="addSp delSp modSp new mod">
        <pc:chgData name="Wei Li" userId="fae33518c2e5a771" providerId="LiveId" clId="{D99620C1-41EA-4C6F-B798-C7DFAB5A9722}" dt="2026-03-29T12:30:32.837" v="142" actId="931"/>
        <pc:sldMkLst>
          <pc:docMk/>
          <pc:sldMk cId="3212622911" sldId="6088"/>
        </pc:sldMkLst>
      </pc:sldChg>
      <pc:sldChg chg="addSp delSp modSp new mod">
        <pc:chgData name="Wei Li" userId="fae33518c2e5a771" providerId="LiveId" clId="{D99620C1-41EA-4C6F-B798-C7DFAB5A9722}" dt="2026-03-29T12:30:48.607" v="145" actId="931"/>
        <pc:sldMkLst>
          <pc:docMk/>
          <pc:sldMk cId="2276978236" sldId="6089"/>
        </pc:sldMkLst>
      </pc:sldChg>
      <pc:sldMasterChg chg="del delSldLayout">
        <pc:chgData name="Wei Li" userId="fae33518c2e5a771" providerId="LiveId" clId="{D99620C1-41EA-4C6F-B798-C7DFAB5A9722}" dt="2026-03-28T19:28:45.537" v="28" actId="47"/>
        <pc:sldMasterMkLst>
          <pc:docMk/>
          <pc:sldMasterMk cId="3052811463" sldId="2147485474"/>
        </pc:sldMasterMkLst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70133471" sldId="2147485475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410043800" sldId="2147485476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719221594" sldId="2147485477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14413464" sldId="2147485478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399238961" sldId="2147485479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1436775362" sldId="2147485480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2364330092" sldId="2147485481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782978503" sldId="2147485482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2667146890" sldId="2147485483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585954435" sldId="2147485484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4085121993" sldId="2147485485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37.306" v="15" actId="47"/>
        <pc:sldMasterMkLst>
          <pc:docMk/>
          <pc:sldMasterMk cId="1959734927" sldId="2147485486"/>
        </pc:sldMasterMkLst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192610824" sldId="2147485487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085985490" sldId="2147485488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458114837" sldId="2147485489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472921727" sldId="2147485490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3974879906" sldId="2147485491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321935217" sldId="2147485492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1855534091" sldId="2147485493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771709905" sldId="2147485494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125958765" sldId="2147485495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554158467" sldId="2147485496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71203909" sldId="2147485497"/>
          </pc:sldLayoutMkLst>
        </pc:sldLayoutChg>
      </pc:sldMasterChg>
      <pc:sldMasterChg chg="del delSldLayout">
        <pc:chgData name="Wei Li" userId="fae33518c2e5a771" providerId="LiveId" clId="{D99620C1-41EA-4C6F-B798-C7DFAB5A9722}" dt="2026-03-28T19:26:14.346" v="21" actId="47"/>
        <pc:sldMasterMkLst>
          <pc:docMk/>
          <pc:sldMasterMk cId="2120803037" sldId="2147485498"/>
        </pc:sldMasterMkLst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08816447" sldId="2147485499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119512397" sldId="2147485500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227025093" sldId="2147485501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694754464" sldId="2147485502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360313039" sldId="2147485503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818031978" sldId="2147485504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2440763662" sldId="2147485505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2530190097" sldId="2147485506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939730459" sldId="2147485507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703151260" sldId="2147485508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1156241598" sldId="2147485509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876094972" sldId="2147485510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27303393" sldId="214748551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201583330" sldId="214748551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9658718" sldId="214748551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721041689" sldId="214748551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27127571" sldId="214748551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983076878" sldId="214748551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1353052621" sldId="214748551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05224117" sldId="214748551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38531864" sldId="214748551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914858163" sldId="214748552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1794492093" sldId="2147485521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4160392952" sldId="2147485522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984736073" sldId="214748552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3857843932" sldId="214748552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291591450" sldId="214748552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4063874911" sldId="214748552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362477117" sldId="214748552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38386776" sldId="214748552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2393070097" sldId="214748552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709345001" sldId="214748553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938322122" sldId="2147485531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2836883781" sldId="2147485532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48252567" sldId="214748553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053111942" sldId="214748553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032801948" sldId="214748553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92292346" sldId="214748553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00256971" sldId="214748553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3155563955" sldId="214748553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591088016" sldId="214748553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134734967" sldId="214748554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3005420549" sldId="214748554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47954486" sldId="214748554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36566378" sldId="2147485543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3151521562" sldId="2147485544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077342782" sldId="214748554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058889679" sldId="214748554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223453022" sldId="214748554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518159796" sldId="214748554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198738303" sldId="214748554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281504596" sldId="214748555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266266063" sldId="214748555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95787961" sldId="214748555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416215392" sldId="214748555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736167619" sldId="214748555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3127395375" sldId="2147485555"/>
          </pc:sldLayoutMkLst>
        </pc:sldLayoutChg>
      </pc:sldMasterChg>
      <pc:sldMasterChg chg="del delSldLayout">
        <pc:chgData name="Wei Li" userId="fae33518c2e5a771" providerId="LiveId" clId="{D99620C1-41EA-4C6F-B798-C7DFAB5A9722}" dt="2026-03-28T19:26:22" v="22" actId="47"/>
        <pc:sldMasterMkLst>
          <pc:docMk/>
          <pc:sldMasterMk cId="3525782243" sldId="2147485556"/>
        </pc:sldMasterMkLst>
        <pc:sldLayoutChg chg="del">
          <pc:chgData name="Wei Li" userId="fae33518c2e5a771" providerId="LiveId" clId="{D99620C1-41EA-4C6F-B798-C7DFAB5A9722}" dt="2026-03-28T19:26:22" v="22" actId="47"/>
          <pc:sldLayoutMkLst>
            <pc:docMk/>
            <pc:sldMasterMk cId="3525782243" sldId="2147485556"/>
            <pc:sldLayoutMk cId="2184978378" sldId="2147485557"/>
          </pc:sldLayoutMkLst>
        </pc:sldLayoutChg>
      </pc:sldMasterChg>
      <pc:sldMasterChg chg="del delSldLayout">
        <pc:chgData name="Wei Li" userId="fae33518c2e5a771" providerId="LiveId" clId="{D99620C1-41EA-4C6F-B798-C7DFAB5A9722}" dt="2026-03-28T19:27:26.180" v="26" actId="47"/>
        <pc:sldMasterMkLst>
          <pc:docMk/>
          <pc:sldMasterMk cId="1411536669" sldId="2147485558"/>
        </pc:sldMasterMkLst>
        <pc:sldLayoutChg chg="del">
          <pc:chgData name="Wei Li" userId="fae33518c2e5a771" providerId="LiveId" clId="{D99620C1-41EA-4C6F-B798-C7DFAB5A9722}" dt="2026-03-28T19:27:26.180" v="26" actId="47"/>
          <pc:sldLayoutMkLst>
            <pc:docMk/>
            <pc:sldMasterMk cId="1411536669" sldId="2147485558"/>
            <pc:sldLayoutMk cId="3880442797" sldId="2147485559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39CE77D3-8F62-4A76-A8ED-8373645BAD47}"/>
    <pc:docChg chg="undo custSel addSld delSld modSld delMainMaster">
      <pc:chgData name="Wei Li" userId="fae33518c2e5a771" providerId="LiveId" clId="{39CE77D3-8F62-4A76-A8ED-8373645BAD47}" dt="2026-05-31T02:30:13.672" v="239" actId="20577"/>
      <pc:docMkLst>
        <pc:docMk/>
      </pc:docMkLst>
      <pc:sldChg chg="add">
        <pc:chgData name="Wei Li" userId="fae33518c2e5a771" providerId="LiveId" clId="{39CE77D3-8F62-4A76-A8ED-8373645BAD47}" dt="2026-05-31T02:15:34.238" v="7"/>
        <pc:sldMkLst>
          <pc:docMk/>
          <pc:sldMk cId="3619167722" sldId="257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1677867424" sldId="258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2209503151" sldId="259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1282607760" sldId="260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146328936" sldId="261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2791965536" sldId="262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4232722102" sldId="263"/>
        </pc:sldMkLst>
      </pc:sldChg>
      <pc:sldChg chg="add">
        <pc:chgData name="Wei Li" userId="fae33518c2e5a771" providerId="LiveId" clId="{39CE77D3-8F62-4A76-A8ED-8373645BAD47}" dt="2026-05-31T02:15:17.495" v="6"/>
        <pc:sldMkLst>
          <pc:docMk/>
          <pc:sldMk cId="0" sldId="266"/>
        </pc:sldMkLst>
      </pc:sldChg>
      <pc:sldChg chg="add">
        <pc:chgData name="Wei Li" userId="fae33518c2e5a771" providerId="LiveId" clId="{39CE77D3-8F62-4A76-A8ED-8373645BAD47}" dt="2026-05-31T02:15:17.495" v="6"/>
        <pc:sldMkLst>
          <pc:docMk/>
          <pc:sldMk cId="0" sldId="267"/>
        </pc:sldMkLst>
      </pc:sldChg>
      <pc:sldChg chg="add">
        <pc:chgData name="Wei Li" userId="fae33518c2e5a771" providerId="LiveId" clId="{39CE77D3-8F62-4A76-A8ED-8373645BAD47}" dt="2026-05-31T02:15:17.495" v="6"/>
        <pc:sldMkLst>
          <pc:docMk/>
          <pc:sldMk cId="0" sldId="268"/>
        </pc:sldMkLst>
      </pc:sldChg>
      <pc:sldChg chg="add">
        <pc:chgData name="Wei Li" userId="fae33518c2e5a771" providerId="LiveId" clId="{39CE77D3-8F62-4A76-A8ED-8373645BAD47}" dt="2026-05-31T02:15:17.495" v="6"/>
        <pc:sldMkLst>
          <pc:docMk/>
          <pc:sldMk cId="3945598416" sldId="272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000537769" sldId="364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267444934" sldId="365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171292719" sldId="36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016415080" sldId="367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4077321360" sldId="368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725822361" sldId="369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125471926" sldId="370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707711050" sldId="37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400058440" sldId="377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849268339" sldId="378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213928270" sldId="379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767796928" sldId="380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981621781" sldId="381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817467362" sldId="382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0" sldId="383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0" sldId="384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0" sldId="385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0" sldId="386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4201141629" sldId="387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1823784537" sldId="388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907448626" sldId="389"/>
        </pc:sldMkLst>
      </pc:sldChg>
      <pc:sldChg chg="add del">
        <pc:chgData name="Wei Li" userId="fae33518c2e5a771" providerId="LiveId" clId="{39CE77D3-8F62-4A76-A8ED-8373645BAD47}" dt="2026-05-31T02:16:34.096" v="12"/>
        <pc:sldMkLst>
          <pc:docMk/>
          <pc:sldMk cId="138771414" sldId="390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582609587" sldId="404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895720144" sldId="40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965584511" sldId="411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111592009" sldId="412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262638688" sldId="413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721032951" sldId="414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552211230" sldId="415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976067346" sldId="41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630413764" sldId="417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399417700" sldId="435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4284292856" sldId="435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905345044" sldId="43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349363452" sldId="43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43239577" sldId="437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712046918" sldId="437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1447229" sldId="438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484484069" sldId="438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1956253570" sldId="439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4242934180" sldId="439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654245979" sldId="440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4131222784" sldId="440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81730712" sldId="441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579142879" sldId="441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253959498" sldId="442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055341999" sldId="442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1646763970" sldId="443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229703839" sldId="443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682625501" sldId="444"/>
        </pc:sldMkLst>
      </pc:sldChg>
      <pc:sldChg chg="add">
        <pc:chgData name="Wei Li" userId="fae33518c2e5a771" providerId="LiveId" clId="{39CE77D3-8F62-4A76-A8ED-8373645BAD47}" dt="2026-05-31T02:15:51.793" v="8"/>
        <pc:sldMkLst>
          <pc:docMk/>
          <pc:sldMk cId="2298068034" sldId="444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61061273" sldId="445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80285814" sldId="44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594889883" sldId="447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947199604" sldId="448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953100798" sldId="449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28290994" sldId="450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4127059340" sldId="451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981027179" sldId="452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801852368" sldId="453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341755131" sldId="454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668779359" sldId="455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1281111708" sldId="456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2034067487" sldId="457"/>
        </pc:sldMkLst>
      </pc:sldChg>
      <pc:sldChg chg="del">
        <pc:chgData name="Wei Li" userId="fae33518c2e5a771" providerId="LiveId" clId="{39CE77D3-8F62-4A76-A8ED-8373645BAD47}" dt="2026-05-31T02:15:14.748" v="5" actId="47"/>
        <pc:sldMkLst>
          <pc:docMk/>
          <pc:sldMk cId="3163240446" sldId="458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3392275137" sldId="483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3978363079" sldId="484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210169322" sldId="485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2692731468" sldId="486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790702458" sldId="487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4198358513" sldId="488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1159065246" sldId="489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4247909855" sldId="490"/>
        </pc:sldMkLst>
      </pc:sldChg>
      <pc:sldChg chg="del">
        <pc:chgData name="Wei Li" userId="fae33518c2e5a771" providerId="LiveId" clId="{39CE77D3-8F62-4A76-A8ED-8373645BAD47}" dt="2026-05-31T02:16:31.451" v="11" actId="47"/>
        <pc:sldMkLst>
          <pc:docMk/>
          <pc:sldMk cId="2930915297" sldId="491"/>
        </pc:sldMkLst>
      </pc:sldChg>
      <pc:sldChg chg="add del">
        <pc:chgData name="Wei Li" userId="fae33518c2e5a771" providerId="LiveId" clId="{39CE77D3-8F62-4A76-A8ED-8373645BAD47}" dt="2026-05-31T02:12:59.178" v="1"/>
        <pc:sldMkLst>
          <pc:docMk/>
          <pc:sldMk cId="0" sldId="888"/>
        </pc:sldMkLst>
      </pc:sldChg>
      <pc:sldChg chg="modSp mod">
        <pc:chgData name="Wei Li" userId="fae33518c2e5a771" providerId="LiveId" clId="{39CE77D3-8F62-4A76-A8ED-8373645BAD47}" dt="2026-05-31T02:30:13.672" v="239" actId="20577"/>
        <pc:sldMkLst>
          <pc:docMk/>
          <pc:sldMk cId="252876147" sldId="960"/>
        </pc:sldMkLst>
        <pc:spChg chg="mod">
          <ac:chgData name="Wei Li" userId="fae33518c2e5a771" providerId="LiveId" clId="{39CE77D3-8F62-4A76-A8ED-8373645BAD47}" dt="2026-05-31T02:27:19.288" v="204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9CE77D3-8F62-4A76-A8ED-8373645BAD47}" dt="2026-05-31T02:27:04.079" v="201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39CE77D3-8F62-4A76-A8ED-8373645BAD47}" dt="2026-05-31T02:30:13.672" v="239" actId="20577"/>
          <ac:spMkLst>
            <pc:docMk/>
            <pc:sldMk cId="252876147" sldId="960"/>
            <ac:spMk id="5" creationId="{E23D4381-A533-F6C8-5C0B-8F7EEBABA221}"/>
          </ac:spMkLst>
        </pc:spChg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009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407784251" sldId="1009"/>
        </pc:sldMkLst>
      </pc:sldChg>
      <pc:sldChg chg="add">
        <pc:chgData name="Wei Li" userId="fae33518c2e5a771" providerId="LiveId" clId="{39CE77D3-8F62-4A76-A8ED-8373645BAD47}" dt="2026-05-31T02:13:56.197" v="4"/>
        <pc:sldMkLst>
          <pc:docMk/>
          <pc:sldMk cId="2535772681" sldId="1011"/>
        </pc:sldMkLst>
      </pc:sldChg>
      <pc:sldChg chg="add del">
        <pc:chgData name="Wei Li" userId="fae33518c2e5a771" providerId="LiveId" clId="{39CE77D3-8F62-4A76-A8ED-8373645BAD47}" dt="2026-05-31T02:12:59.178" v="1"/>
        <pc:sldMkLst>
          <pc:docMk/>
          <pc:sldMk cId="0" sldId="1012"/>
        </pc:sldMkLst>
      </pc:sldChg>
      <pc:sldChg chg="add">
        <pc:chgData name="Wei Li" userId="fae33518c2e5a771" providerId="LiveId" clId="{39CE77D3-8F62-4A76-A8ED-8373645BAD47}" dt="2026-05-31T02:13:56.197" v="4"/>
        <pc:sldMkLst>
          <pc:docMk/>
          <pc:sldMk cId="4026772054" sldId="1013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4156970286" sldId="1083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96593850" sldId="1084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105602524" sldId="1085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2493320877" sldId="1086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017741380" sldId="1087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87117050" sldId="1088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2404338099" sldId="1089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2364755131" sldId="1090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949719127" sldId="1091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503616782" sldId="1092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756119740" sldId="1093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354983269" sldId="1094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407657739" sldId="1095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850685591" sldId="1097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098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2862581585" sldId="1098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099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714513521" sldId="1099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0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388084197" sldId="1100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1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2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4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5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522619763" sldId="1105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6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966247548" sldId="1106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07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3759119436" sldId="1107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640307921" sldId="1108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14"/>
        </pc:sldMkLst>
      </pc:sldChg>
      <pc:sldChg chg="add">
        <pc:chgData name="Wei Li" userId="fae33518c2e5a771" providerId="LiveId" clId="{39CE77D3-8F62-4A76-A8ED-8373645BAD47}" dt="2026-05-31T02:12:59.178" v="1"/>
        <pc:sldMkLst>
          <pc:docMk/>
          <pc:sldMk cId="0" sldId="1115"/>
        </pc:sldMkLst>
      </pc:sldChg>
      <pc:sldChg chg="modSp">
        <pc:chgData name="Wei Li" userId="fae33518c2e5a771" providerId="LiveId" clId="{39CE77D3-8F62-4A76-A8ED-8373645BAD47}" dt="2026-05-31T02:13:17.842" v="2"/>
        <pc:sldMkLst>
          <pc:docMk/>
          <pc:sldMk cId="1187257088" sldId="3973"/>
        </pc:sldMkLst>
        <pc:spChg chg="mod">
          <ac:chgData name="Wei Li" userId="fae33518c2e5a771" providerId="LiveId" clId="{39CE77D3-8F62-4A76-A8ED-8373645BAD47}" dt="2026-05-31T02:13:17.842" v="2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9CE77D3-8F62-4A76-A8ED-8373645BAD47}" dt="2026-05-31T02:19:19.182" v="157" actId="6549"/>
        <pc:sldMkLst>
          <pc:docMk/>
          <pc:sldMk cId="358965501" sldId="3976"/>
        </pc:sldMkLst>
        <pc:spChg chg="mod">
          <ac:chgData name="Wei Li" userId="fae33518c2e5a771" providerId="LiveId" clId="{39CE77D3-8F62-4A76-A8ED-8373645BAD47}" dt="2026-05-31T02:19:19.182" v="157" actId="6549"/>
          <ac:spMkLst>
            <pc:docMk/>
            <pc:sldMk cId="358965501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39CE77D3-8F62-4A76-A8ED-8373645BAD47}" dt="2026-05-31T02:13:56.197" v="4"/>
        <pc:sldMkLst>
          <pc:docMk/>
          <pc:sldMk cId="3080194665" sldId="5360"/>
        </pc:sldMkLst>
      </pc:sldChg>
      <pc:sldChg chg="add">
        <pc:chgData name="Wei Li" userId="fae33518c2e5a771" providerId="LiveId" clId="{39CE77D3-8F62-4A76-A8ED-8373645BAD47}" dt="2026-05-31T02:13:56.197" v="4"/>
        <pc:sldMkLst>
          <pc:docMk/>
          <pc:sldMk cId="2099684292" sldId="5361"/>
        </pc:sldMkLst>
      </pc:sldChg>
      <pc:sldChg chg="del">
        <pc:chgData name="Wei Li" userId="fae33518c2e5a771" providerId="LiveId" clId="{39CE77D3-8F62-4A76-A8ED-8373645BAD47}" dt="2026-05-31T02:13:53.491" v="3" actId="47"/>
        <pc:sldMkLst>
          <pc:docMk/>
          <pc:sldMk cId="523109054" sldId="5364"/>
        </pc:sldMkLst>
      </pc:sldChg>
      <pc:sldChg chg="del">
        <pc:chgData name="Wei Li" userId="fae33518c2e5a771" providerId="LiveId" clId="{39CE77D3-8F62-4A76-A8ED-8373645BAD47}" dt="2026-05-31T02:13:53.491" v="3" actId="47"/>
        <pc:sldMkLst>
          <pc:docMk/>
          <pc:sldMk cId="3591770031" sldId="5365"/>
        </pc:sldMkLst>
      </pc:sldChg>
      <pc:sldChg chg="del">
        <pc:chgData name="Wei Li" userId="fae33518c2e5a771" providerId="LiveId" clId="{39CE77D3-8F62-4A76-A8ED-8373645BAD47}" dt="2026-05-31T02:13:53.491" v="3" actId="47"/>
        <pc:sldMkLst>
          <pc:docMk/>
          <pc:sldMk cId="1488601535" sldId="5366"/>
        </pc:sldMkLst>
      </pc:sldChg>
      <pc:sldChg chg="del">
        <pc:chgData name="Wei Li" userId="fae33518c2e5a771" providerId="LiveId" clId="{39CE77D3-8F62-4A76-A8ED-8373645BAD47}" dt="2026-05-31T02:13:53.491" v="3" actId="47"/>
        <pc:sldMkLst>
          <pc:docMk/>
          <pc:sldMk cId="4037703379" sldId="5367"/>
        </pc:sldMkLst>
      </pc:sldChg>
      <pc:sldChg chg="del">
        <pc:chgData name="Wei Li" userId="fae33518c2e5a771" providerId="LiveId" clId="{39CE77D3-8F62-4A76-A8ED-8373645BAD47}" dt="2026-05-31T02:13:53.491" v="3" actId="47"/>
        <pc:sldMkLst>
          <pc:docMk/>
          <pc:sldMk cId="3923307603" sldId="5368"/>
        </pc:sldMkLst>
      </pc:sldChg>
      <pc:sldChg chg="del">
        <pc:chgData name="Wei Li" userId="fae33518c2e5a771" providerId="LiveId" clId="{39CE77D3-8F62-4A76-A8ED-8373645BAD47}" dt="2026-05-31T02:12:54.967" v="0" actId="47"/>
        <pc:sldMkLst>
          <pc:docMk/>
          <pc:sldMk cId="1833093367" sldId="5629"/>
        </pc:sldMkLst>
      </pc:sldChg>
      <pc:sldChg chg="modSp mod">
        <pc:chgData name="Wei Li" userId="fae33518c2e5a771" providerId="LiveId" clId="{39CE77D3-8F62-4A76-A8ED-8373645BAD47}" dt="2026-05-31T02:28:31.767" v="220" actId="1076"/>
        <pc:sldMkLst>
          <pc:docMk/>
          <pc:sldMk cId="1822455377" sldId="6086"/>
        </pc:sldMkLst>
      </pc:sldChg>
      <pc:sldChg chg="add">
        <pc:chgData name="Wei Li" userId="fae33518c2e5a771" providerId="LiveId" clId="{39CE77D3-8F62-4A76-A8ED-8373645BAD47}" dt="2026-05-31T02:13:56.197" v="4"/>
        <pc:sldMkLst>
          <pc:docMk/>
          <pc:sldMk cId="3968100890" sldId="6087"/>
        </pc:sldMkLst>
      </pc:sldChg>
      <pc:sldChg chg="add">
        <pc:chgData name="Wei Li" userId="fae33518c2e5a771" providerId="LiveId" clId="{39CE77D3-8F62-4A76-A8ED-8373645BAD47}" dt="2026-05-31T02:15:17.495" v="6"/>
        <pc:sldMkLst>
          <pc:docMk/>
          <pc:sldMk cId="310653914" sldId="6088"/>
        </pc:sldMkLst>
      </pc:sldChg>
      <pc:sldChg chg="add">
        <pc:chgData name="Wei Li" userId="fae33518c2e5a771" providerId="LiveId" clId="{39CE77D3-8F62-4A76-A8ED-8373645BAD47}" dt="2026-05-31T02:15:34.238" v="7"/>
        <pc:sldMkLst>
          <pc:docMk/>
          <pc:sldMk cId="108645786" sldId="6089"/>
        </pc:sldMkLst>
      </pc:sldChg>
      <pc:sldChg chg="modSp add mod">
        <pc:chgData name="Wei Li" userId="fae33518c2e5a771" providerId="LiveId" clId="{39CE77D3-8F62-4A76-A8ED-8373645BAD47}" dt="2026-05-31T02:29:52.927" v="236" actId="20577"/>
        <pc:sldMkLst>
          <pc:docMk/>
          <pc:sldMk cId="3103119391" sldId="6090"/>
        </pc:sldMkLst>
      </pc:sldChg>
      <pc:sldChg chg="modSp add mod">
        <pc:chgData name="Wei Li" userId="fae33518c2e5a771" providerId="LiveId" clId="{39CE77D3-8F62-4A76-A8ED-8373645BAD47}" dt="2026-05-31T02:29:32.450" v="230" actId="20577"/>
        <pc:sldMkLst>
          <pc:docMk/>
          <pc:sldMk cId="1740300072" sldId="6091"/>
        </pc:sldMkLst>
      </pc:sldChg>
      <pc:sldChg chg="modSp add mod">
        <pc:chgData name="Wei Li" userId="fae33518c2e5a771" providerId="LiveId" clId="{39CE77D3-8F62-4A76-A8ED-8373645BAD47}" dt="2026-05-31T02:29:40.654" v="232" actId="20577"/>
        <pc:sldMkLst>
          <pc:docMk/>
          <pc:sldMk cId="636897215" sldId="6092"/>
        </pc:sldMkLst>
      </pc:sldChg>
      <pc:sldMasterChg chg="delSldLayout">
        <pc:chgData name="Wei Li" userId="fae33518c2e5a771" providerId="LiveId" clId="{39CE77D3-8F62-4A76-A8ED-8373645BAD47}" dt="2026-05-31T02:15:14.748" v="5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029566627" sldId="2147485054"/>
            <pc:sldLayoutMk cId="93933869" sldId="2147485057"/>
          </pc:sldLayoutMkLst>
        </pc:sldLayoutChg>
      </pc:sldMasterChg>
      <pc:sldMasterChg chg="del delSldLayout">
        <pc:chgData name="Wei Li" userId="fae33518c2e5a771" providerId="LiveId" clId="{39CE77D3-8F62-4A76-A8ED-8373645BAD47}" dt="2026-05-31T02:12:54.967" v="0" actId="47"/>
        <pc:sldMasterMkLst>
          <pc:docMk/>
          <pc:sldMasterMk cId="2451582704" sldId="2147485656"/>
        </pc:sldMasterMkLst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1713864954" sldId="2147485657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4072675046" sldId="2147485658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967187614" sldId="2147485659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2815709892" sldId="2147485660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2267423662" sldId="2147485661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2310915216" sldId="2147485662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3927224403" sldId="2147485663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1031686818" sldId="2147485664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864632371" sldId="2147485665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4046188903" sldId="2147485666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2451582704" sldId="2147485656"/>
            <pc:sldLayoutMk cId="263051822" sldId="2147485667"/>
          </pc:sldLayoutMkLst>
        </pc:sldLayoutChg>
      </pc:sldMasterChg>
      <pc:sldMasterChg chg="del delSldLayout">
        <pc:chgData name="Wei Li" userId="fae33518c2e5a771" providerId="LiveId" clId="{39CE77D3-8F62-4A76-A8ED-8373645BAD47}" dt="2026-05-31T02:15:14.748" v="5" actId="47"/>
        <pc:sldMasterMkLst>
          <pc:docMk/>
          <pc:sldMasterMk cId="3591739393" sldId="2147485676"/>
        </pc:sldMasterMkLst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858597893" sldId="2147485677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3748817361" sldId="2147485678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3328768147" sldId="2147485679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1402853808" sldId="2147485680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119903741" sldId="2147485681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652854507" sldId="2147485682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3709909576" sldId="2147485683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3530952454" sldId="2147485684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605452900" sldId="2147485685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1602121097" sldId="2147485686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591739393" sldId="2147485676"/>
            <pc:sldLayoutMk cId="3486528404" sldId="2147485687"/>
          </pc:sldLayoutMkLst>
        </pc:sldLayoutChg>
      </pc:sldMasterChg>
      <pc:sldMasterChg chg="del delSldLayout">
        <pc:chgData name="Wei Li" userId="fae33518c2e5a771" providerId="LiveId" clId="{39CE77D3-8F62-4A76-A8ED-8373645BAD47}" dt="2026-05-31T02:15:14.748" v="5" actId="47"/>
        <pc:sldMasterMkLst>
          <pc:docMk/>
          <pc:sldMasterMk cId="377898307" sldId="2147485688"/>
        </pc:sldMasterMkLst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3534547174" sldId="2147485689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3852181435" sldId="2147485690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016203999" sldId="2147485691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4222750650" sldId="2147485692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3529037713" sldId="2147485693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3656027499" sldId="2147485694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006261059" sldId="2147485695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389697307" sldId="2147485696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902605508" sldId="2147485697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4260708368" sldId="2147485698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382925179" sldId="2147485699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062131641" sldId="2147485700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315530361" sldId="2147485701"/>
          </pc:sldLayoutMkLst>
        </pc:sldLayoutChg>
        <pc:sldLayoutChg chg="del">
          <pc:chgData name="Wei Li" userId="fae33518c2e5a771" providerId="LiveId" clId="{39CE77D3-8F62-4A76-A8ED-8373645BAD47}" dt="2026-05-31T02:15:14.748" v="5" actId="47"/>
          <pc:sldLayoutMkLst>
            <pc:docMk/>
            <pc:sldMasterMk cId="377898307" sldId="2147485688"/>
            <pc:sldLayoutMk cId="209481973" sldId="2147485702"/>
          </pc:sldLayoutMkLst>
        </pc:sldLayoutChg>
      </pc:sldMasterChg>
      <pc:sldMasterChg chg="delSldLayout">
        <pc:chgData name="Wei Li" userId="fae33518c2e5a771" providerId="LiveId" clId="{39CE77D3-8F62-4A76-A8ED-8373645BAD47}" dt="2026-05-31T02:16:31.451" v="11" actId="47"/>
        <pc:sldMasterMkLst>
          <pc:docMk/>
          <pc:sldMasterMk cId="4263284235" sldId="2147485703"/>
        </pc:sldMasterMkLst>
        <pc:sldLayoutChg chg="del">
          <pc:chgData name="Wei Li" userId="fae33518c2e5a771" providerId="LiveId" clId="{39CE77D3-8F62-4A76-A8ED-8373645BAD47}" dt="2026-05-31T02:16:31.451" v="11" actId="47"/>
          <pc:sldLayoutMkLst>
            <pc:docMk/>
            <pc:sldMasterMk cId="4263284235" sldId="2147485703"/>
            <pc:sldLayoutMk cId="3479215353" sldId="2147485705"/>
          </pc:sldLayoutMkLst>
        </pc:sldLayoutChg>
      </pc:sldMasterChg>
      <pc:sldMasterChg chg="del delSldLayout">
        <pc:chgData name="Wei Li" userId="fae33518c2e5a771" providerId="LiveId" clId="{39CE77D3-8F62-4A76-A8ED-8373645BAD47}" dt="2026-05-31T02:13:53.491" v="3" actId="47"/>
        <pc:sldMasterMkLst>
          <pc:docMk/>
          <pc:sldMasterMk cId="2192720398" sldId="2147485711"/>
        </pc:sldMasterMkLst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1318347942" sldId="2147485712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2238505060" sldId="2147485713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2610604602" sldId="2147485714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874406505" sldId="2147485715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933450795" sldId="2147485716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2667599775" sldId="2147485717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1009722912" sldId="2147485718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1293557082" sldId="2147485719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3898005286" sldId="2147485720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3124833508" sldId="2147485721"/>
          </pc:sldLayoutMkLst>
        </pc:sldLayoutChg>
        <pc:sldLayoutChg chg="del">
          <pc:chgData name="Wei Li" userId="fae33518c2e5a771" providerId="LiveId" clId="{39CE77D3-8F62-4A76-A8ED-8373645BAD47}" dt="2026-05-31T02:13:53.491" v="3" actId="47"/>
          <pc:sldLayoutMkLst>
            <pc:docMk/>
            <pc:sldMasterMk cId="2192720398" sldId="2147485711"/>
            <pc:sldLayoutMk cId="3627392118" sldId="2147485722"/>
          </pc:sldLayoutMkLst>
        </pc:sldLayoutChg>
      </pc:sldMasterChg>
      <pc:sldMasterChg chg="del delSldLayout">
        <pc:chgData name="Wei Li" userId="fae33518c2e5a771" providerId="LiveId" clId="{39CE77D3-8F62-4A76-A8ED-8373645BAD47}" dt="2026-05-31T02:12:54.967" v="0" actId="47"/>
        <pc:sldMasterMkLst>
          <pc:docMk/>
          <pc:sldMasterMk cId="3054719169" sldId="2147485723"/>
        </pc:sldMasterMkLst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880368404" sldId="2147485724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1037032303" sldId="2147485725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202140268" sldId="2147485726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1424201060" sldId="2147485727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3279288593" sldId="2147485728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2591690488" sldId="2147485729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3738424213" sldId="2147485730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3543263454" sldId="2147485731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1288717627" sldId="2147485732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1230938243" sldId="2147485733"/>
          </pc:sldLayoutMkLst>
        </pc:sldLayoutChg>
        <pc:sldLayoutChg chg="del">
          <pc:chgData name="Wei Li" userId="fae33518c2e5a771" providerId="LiveId" clId="{39CE77D3-8F62-4A76-A8ED-8373645BAD47}" dt="2026-05-31T02:12:54.967" v="0" actId="47"/>
          <pc:sldLayoutMkLst>
            <pc:docMk/>
            <pc:sldMasterMk cId="3054719169" sldId="2147485723"/>
            <pc:sldLayoutMk cId="3061644450" sldId="2147485734"/>
          </pc:sldLayoutMkLst>
        </pc:sldLayoutChg>
      </pc:sldMasterChg>
    </pc:docChg>
  </pc:docChgLst>
  <pc:docChgLst>
    <pc:chgData name="Wei Li" userId="fae33518c2e5a771" providerId="LiveId" clId="{E1B283FA-7A11-46FB-A91E-E7CD08FA1A91}"/>
    <pc:docChg chg="custSel addSld delSld modSld delMainMaster modMainMaster">
      <pc:chgData name="Wei Li" userId="fae33518c2e5a771" providerId="LiveId" clId="{E1B283FA-7A11-46FB-A91E-E7CD08FA1A91}" dt="2025-10-26T02:20:49.744" v="196"/>
      <pc:docMkLst>
        <pc:docMk/>
      </pc:docMkLst>
      <pc:sldChg chg="del">
        <pc:chgData name="Wei Li" userId="fae33518c2e5a771" providerId="LiveId" clId="{E1B283FA-7A11-46FB-A91E-E7CD08FA1A91}" dt="2025-10-26T01:57:40.702" v="81" actId="2696"/>
        <pc:sldMkLst>
          <pc:docMk/>
          <pc:sldMk cId="0" sldId="256"/>
        </pc:sldMkLst>
      </pc:sldChg>
      <pc:sldChg chg="add">
        <pc:chgData name="Wei Li" userId="fae33518c2e5a771" providerId="LiveId" clId="{E1B283FA-7A11-46FB-A91E-E7CD08FA1A91}" dt="2025-10-26T01:57:46.026" v="82"/>
        <pc:sldMkLst>
          <pc:docMk/>
          <pc:sldMk cId="1865634892" sldId="256"/>
        </pc:sldMkLst>
      </pc:sldChg>
      <pc:sldChg chg="modSp add mod">
        <pc:chgData name="Wei Li" userId="fae33518c2e5a771" providerId="LiveId" clId="{E1B283FA-7A11-46FB-A91E-E7CD08FA1A91}" dt="2025-10-26T01:48:11.985" v="4" actId="27636"/>
        <pc:sldMkLst>
          <pc:docMk/>
          <pc:sldMk cId="0" sldId="257"/>
        </pc:sldMkLst>
      </pc:sldChg>
      <pc:sldChg chg="modSp add mod">
        <pc:chgData name="Wei Li" userId="fae33518c2e5a771" providerId="LiveId" clId="{E1B283FA-7A11-46FB-A91E-E7CD08FA1A91}" dt="2025-10-26T01:48:11.989" v="5" actId="27636"/>
        <pc:sldMkLst>
          <pc:docMk/>
          <pc:sldMk cId="0" sldId="258"/>
        </pc:sldMkLst>
      </pc:sldChg>
      <pc:sldChg chg="modSp add mod">
        <pc:chgData name="Wei Li" userId="fae33518c2e5a771" providerId="LiveId" clId="{E1B283FA-7A11-46FB-A91E-E7CD08FA1A91}" dt="2025-10-26T01:48:11.992" v="6" actId="27636"/>
        <pc:sldMkLst>
          <pc:docMk/>
          <pc:sldMk cId="0" sldId="259"/>
        </pc:sldMkLst>
      </pc:sldChg>
      <pc:sldChg chg="modSp add mod">
        <pc:chgData name="Wei Li" userId="fae33518c2e5a771" providerId="LiveId" clId="{E1B283FA-7A11-46FB-A91E-E7CD08FA1A91}" dt="2025-10-26T01:48:11.995" v="7" actId="27636"/>
        <pc:sldMkLst>
          <pc:docMk/>
          <pc:sldMk cId="0" sldId="260"/>
        </pc:sldMkLst>
      </pc:sldChg>
      <pc:sldChg chg="modSp add mod">
        <pc:chgData name="Wei Li" userId="fae33518c2e5a771" providerId="LiveId" clId="{E1B283FA-7A11-46FB-A91E-E7CD08FA1A91}" dt="2025-10-26T01:48:11.998" v="8" actId="27636"/>
        <pc:sldMkLst>
          <pc:docMk/>
          <pc:sldMk cId="0" sldId="261"/>
        </pc:sldMkLst>
      </pc:sldChg>
      <pc:sldChg chg="modSp add mod">
        <pc:chgData name="Wei Li" userId="fae33518c2e5a771" providerId="LiveId" clId="{E1B283FA-7A11-46FB-A91E-E7CD08FA1A91}" dt="2025-10-26T01:48:12.001" v="9" actId="27636"/>
        <pc:sldMkLst>
          <pc:docMk/>
          <pc:sldMk cId="0" sldId="262"/>
        </pc:sldMkLst>
      </pc:sldChg>
      <pc:sldChg chg="modSp add mod">
        <pc:chgData name="Wei Li" userId="fae33518c2e5a771" providerId="LiveId" clId="{E1B283FA-7A11-46FB-A91E-E7CD08FA1A91}" dt="2025-10-26T01:48:12.005" v="10" actId="27636"/>
        <pc:sldMkLst>
          <pc:docMk/>
          <pc:sldMk cId="0" sldId="263"/>
        </pc:sldMkLst>
      </pc:sldChg>
      <pc:sldChg chg="modSp add mod">
        <pc:chgData name="Wei Li" userId="fae33518c2e5a771" providerId="LiveId" clId="{E1B283FA-7A11-46FB-A91E-E7CD08FA1A91}" dt="2025-10-26T01:48:12.008" v="11" actId="27636"/>
        <pc:sldMkLst>
          <pc:docMk/>
          <pc:sldMk cId="0" sldId="264"/>
        </pc:sldMkLst>
      </pc:sldChg>
      <pc:sldChg chg="modSp add mod">
        <pc:chgData name="Wei Li" userId="fae33518c2e5a771" providerId="LiveId" clId="{E1B283FA-7A11-46FB-A91E-E7CD08FA1A91}" dt="2025-10-26T01:48:12.011" v="12" actId="27636"/>
        <pc:sldMkLst>
          <pc:docMk/>
          <pc:sldMk cId="0" sldId="265"/>
        </pc:sldMkLst>
      </pc:sldChg>
      <pc:sldChg chg="modSp add mod">
        <pc:chgData name="Wei Li" userId="fae33518c2e5a771" providerId="LiveId" clId="{E1B283FA-7A11-46FB-A91E-E7CD08FA1A91}" dt="2025-10-26T01:48:12.014" v="13" actId="27636"/>
        <pc:sldMkLst>
          <pc:docMk/>
          <pc:sldMk cId="0" sldId="26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267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26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043239291" sldId="36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278692919" sldId="365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4159523407" sldId="36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079195635" sldId="36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699091993" sldId="36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967823639" sldId="36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825012540" sldId="37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72297987" sldId="37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813001285" sldId="37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007094921" sldId="373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831976633" sldId="37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374770302" sldId="375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095338698" sldId="37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921137116" sldId="37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775003318" sldId="37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503631426" sldId="37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545423715" sldId="38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921046936" sldId="38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3223538" sldId="38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535684770" sldId="38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657205867" sldId="38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924627448" sldId="38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502597861" sldId="38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681004677" sldId="38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547369698" sldId="39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294441434" sldId="39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478216136" sldId="39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276126159" sldId="393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604214121" sldId="394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871905436" sldId="395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3915405270" sldId="396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975735479" sldId="39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249244220" sldId="39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013834522" sldId="399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4114493527" sldId="400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98259088" sldId="401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3743302648" sldId="402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613205216" sldId="40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0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6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1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9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1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6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9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2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6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0" sldId="888"/>
        </pc:sldMkLst>
      </pc:sldChg>
      <pc:sldChg chg="modSp mod">
        <pc:chgData name="Wei Li" userId="fae33518c2e5a771" providerId="LiveId" clId="{E1B283FA-7A11-46FB-A91E-E7CD08FA1A91}" dt="2025-10-26T02:12:53.955" v="161" actId="20577"/>
        <pc:sldMkLst>
          <pc:docMk/>
          <pc:sldMk cId="252876147" sldId="96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07784251" sldId="1009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156970286" sldId="1025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443076884" sldId="1026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53853231" sldId="1027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092842400" sldId="1028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2861638438" sldId="103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286946230" sldId="1031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957931516" sldId="1033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2305507980" sldId="1034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571867934" sldId="1035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558341424" sldId="104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703343206" sldId="1041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668922219" sldId="1042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3725868257" sldId="1043"/>
        </pc:sldMkLst>
      </pc:sldChg>
      <pc:sldChg chg="modSp add mod">
        <pc:chgData name="Wei Li" userId="fae33518c2e5a771" providerId="LiveId" clId="{E1B283FA-7A11-46FB-A91E-E7CD08FA1A91}" dt="2025-10-26T02:07:10.839" v="145" actId="20577"/>
        <pc:sldMkLst>
          <pc:docMk/>
          <pc:sldMk cId="358965501" sldId="3976"/>
        </pc:sldMkLst>
      </pc:sldChg>
      <pc:sldChg chg="add del">
        <pc:chgData name="Wei Li" userId="fae33518c2e5a771" providerId="LiveId" clId="{E1B283FA-7A11-46FB-A91E-E7CD08FA1A91}" dt="2025-10-26T02:03:15.194" v="130"/>
        <pc:sldMkLst>
          <pc:docMk/>
          <pc:sldMk cId="2417170538" sldId="5347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657523705" sldId="5357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3948362528" sldId="5358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3909094286" sldId="5359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1990417425" sldId="5360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794272666" sldId="5362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257511885" sldId="5364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078753091" sldId="5366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1330789922" sldId="5367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1508179166" sldId="5369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608043972" sldId="5370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500984082" sldId="5371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189699871" sldId="5372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926334791" sldId="5373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401783669" sldId="5374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558080091" sldId="5375"/>
        </pc:sldMkLst>
      </pc:sldChg>
      <pc:sldChg chg="add">
        <pc:chgData name="Wei Li" userId="fae33518c2e5a771" providerId="LiveId" clId="{E1B283FA-7A11-46FB-A91E-E7CD08FA1A91}" dt="2025-10-26T01:59:31.438" v="87"/>
        <pc:sldMkLst>
          <pc:docMk/>
          <pc:sldMk cId="0" sldId="5628"/>
        </pc:sldMkLst>
      </pc:sldChg>
      <pc:sldChg chg="del">
        <pc:chgData name="Wei Li" userId="fae33518c2e5a771" providerId="LiveId" clId="{E1B283FA-7A11-46FB-A91E-E7CD08FA1A91}" dt="2025-10-26T01:57:54.140" v="83" actId="2696"/>
        <pc:sldMkLst>
          <pc:docMk/>
          <pc:sldMk cId="2107314387" sldId="5965"/>
        </pc:sldMkLst>
      </pc:sldChg>
      <pc:sldChg chg="add del">
        <pc:chgData name="Wei Li" userId="fae33518c2e5a771" providerId="LiveId" clId="{E1B283FA-7A11-46FB-A91E-E7CD08FA1A91}" dt="2025-10-26T02:07:29.390" v="146" actId="2696"/>
        <pc:sldMkLst>
          <pc:docMk/>
          <pc:sldMk cId="2806572174" sldId="5965"/>
        </pc:sldMkLst>
      </pc:sldChg>
      <pc:sldChg chg="modSp add mod">
        <pc:chgData name="Wei Li" userId="fae33518c2e5a771" providerId="LiveId" clId="{E1B283FA-7A11-46FB-A91E-E7CD08FA1A91}" dt="2025-10-26T01:48:11.971" v="3" actId="27636"/>
        <pc:sldMkLst>
          <pc:docMk/>
          <pc:sldMk cId="0" sldId="596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7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8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9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0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1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2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3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4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5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7"/>
        </pc:sldMkLst>
      </pc:sldChg>
      <pc:sldChg chg="modSp add mod">
        <pc:chgData name="Wei Li" userId="fae33518c2e5a771" providerId="LiveId" clId="{E1B283FA-7A11-46FB-A91E-E7CD08FA1A91}" dt="2025-10-26T01:49:12.581" v="16" actId="27636"/>
        <pc:sldMkLst>
          <pc:docMk/>
          <pc:sldMk cId="0" sldId="5978"/>
        </pc:sldMkLst>
      </pc:sldChg>
      <pc:sldChg chg="modSp add mod">
        <pc:chgData name="Wei Li" userId="fae33518c2e5a771" providerId="LiveId" clId="{E1B283FA-7A11-46FB-A91E-E7CD08FA1A91}" dt="2025-10-26T01:49:12.593" v="17" actId="27636"/>
        <pc:sldMkLst>
          <pc:docMk/>
          <pc:sldMk cId="0" sldId="5979"/>
        </pc:sldMkLst>
      </pc:sldChg>
      <pc:sldChg chg="modSp add mod">
        <pc:chgData name="Wei Li" userId="fae33518c2e5a771" providerId="LiveId" clId="{E1B283FA-7A11-46FB-A91E-E7CD08FA1A91}" dt="2025-10-26T01:49:12.605" v="18" actId="27636"/>
        <pc:sldMkLst>
          <pc:docMk/>
          <pc:sldMk cId="0" sldId="5980"/>
        </pc:sldMkLst>
      </pc:sldChg>
      <pc:sldChg chg="modSp add mod">
        <pc:chgData name="Wei Li" userId="fae33518c2e5a771" providerId="LiveId" clId="{E1B283FA-7A11-46FB-A91E-E7CD08FA1A91}" dt="2025-10-26T01:49:12.612" v="19" actId="27636"/>
        <pc:sldMkLst>
          <pc:docMk/>
          <pc:sldMk cId="0" sldId="5981"/>
        </pc:sldMkLst>
      </pc:sldChg>
      <pc:sldChg chg="modSp add mod">
        <pc:chgData name="Wei Li" userId="fae33518c2e5a771" providerId="LiveId" clId="{E1B283FA-7A11-46FB-A91E-E7CD08FA1A91}" dt="2025-10-26T01:49:12.622" v="20" actId="27636"/>
        <pc:sldMkLst>
          <pc:docMk/>
          <pc:sldMk cId="0" sldId="5982"/>
        </pc:sldMkLst>
      </pc:sldChg>
      <pc:sldChg chg="modSp add mod">
        <pc:chgData name="Wei Li" userId="fae33518c2e5a771" providerId="LiveId" clId="{E1B283FA-7A11-46FB-A91E-E7CD08FA1A91}" dt="2025-10-26T01:49:12.631" v="21" actId="27636"/>
        <pc:sldMkLst>
          <pc:docMk/>
          <pc:sldMk cId="0" sldId="5983"/>
        </pc:sldMkLst>
      </pc:sldChg>
      <pc:sldChg chg="modSp add mod">
        <pc:chgData name="Wei Li" userId="fae33518c2e5a771" providerId="LiveId" clId="{E1B283FA-7A11-46FB-A91E-E7CD08FA1A91}" dt="2025-10-26T01:49:12.638" v="22" actId="27636"/>
        <pc:sldMkLst>
          <pc:docMk/>
          <pc:sldMk cId="0" sldId="5984"/>
        </pc:sldMkLst>
      </pc:sldChg>
      <pc:sldChg chg="modSp add mod">
        <pc:chgData name="Wei Li" userId="fae33518c2e5a771" providerId="LiveId" clId="{E1B283FA-7A11-46FB-A91E-E7CD08FA1A91}" dt="2025-10-26T01:49:12.646" v="23" actId="27636"/>
        <pc:sldMkLst>
          <pc:docMk/>
          <pc:sldMk cId="0" sldId="5985"/>
        </pc:sldMkLst>
      </pc:sldChg>
      <pc:sldChg chg="modSp add mod">
        <pc:chgData name="Wei Li" userId="fae33518c2e5a771" providerId="LiveId" clId="{E1B283FA-7A11-46FB-A91E-E7CD08FA1A91}" dt="2025-10-26T01:49:12.653" v="24" actId="27636"/>
        <pc:sldMkLst>
          <pc:docMk/>
          <pc:sldMk cId="0" sldId="5986"/>
        </pc:sldMkLst>
      </pc:sldChg>
      <pc:sldChg chg="modSp add mod">
        <pc:chgData name="Wei Li" userId="fae33518c2e5a771" providerId="LiveId" clId="{E1B283FA-7A11-46FB-A91E-E7CD08FA1A91}" dt="2025-10-26T01:49:12.663" v="25" actId="27636"/>
        <pc:sldMkLst>
          <pc:docMk/>
          <pc:sldMk cId="0" sldId="5987"/>
        </pc:sldMkLst>
      </pc:sldChg>
      <pc:sldChg chg="modSp add mod">
        <pc:chgData name="Wei Li" userId="fae33518c2e5a771" providerId="LiveId" clId="{E1B283FA-7A11-46FB-A91E-E7CD08FA1A91}" dt="2025-10-26T01:49:12.670" v="26" actId="27636"/>
        <pc:sldMkLst>
          <pc:docMk/>
          <pc:sldMk cId="0" sldId="5988"/>
        </pc:sldMkLst>
      </pc:sldChg>
      <pc:sldChg chg="modSp add mod">
        <pc:chgData name="Wei Li" userId="fae33518c2e5a771" providerId="LiveId" clId="{E1B283FA-7A11-46FB-A91E-E7CD08FA1A91}" dt="2025-10-26T01:49:12.681" v="27" actId="27636"/>
        <pc:sldMkLst>
          <pc:docMk/>
          <pc:sldMk cId="0" sldId="5989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0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1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2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3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4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5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6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7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8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9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1864073170" sldId="6000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215161389" sldId="6001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600884999" sldId="6002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4274262981" sldId="6003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887488462" sldId="6004"/>
        </pc:sldMkLst>
      </pc:sldChg>
      <pc:sldChg chg="modSp add mod">
        <pc:chgData name="Wei Li" userId="fae33518c2e5a771" providerId="LiveId" clId="{E1B283FA-7A11-46FB-A91E-E7CD08FA1A91}" dt="2025-10-26T02:00:02" v="100" actId="1076"/>
        <pc:sldMkLst>
          <pc:docMk/>
          <pc:sldMk cId="0" sldId="6005"/>
        </pc:sldMkLst>
      </pc:sldChg>
      <pc:sldChg chg="modSp add mod">
        <pc:chgData name="Wei Li" userId="fae33518c2e5a771" providerId="LiveId" clId="{E1B283FA-7A11-46FB-A91E-E7CD08FA1A91}" dt="2025-10-26T02:00:20.098" v="102" actId="1076"/>
        <pc:sldMkLst>
          <pc:docMk/>
          <pc:sldMk cId="0" sldId="6006"/>
        </pc:sldMkLst>
      </pc:sldChg>
      <pc:sldChg chg="modSp add mod">
        <pc:chgData name="Wei Li" userId="fae33518c2e5a771" providerId="LiveId" clId="{E1B283FA-7A11-46FB-A91E-E7CD08FA1A91}" dt="2025-10-26T02:00:30.174" v="105" actId="1076"/>
        <pc:sldMkLst>
          <pc:docMk/>
          <pc:sldMk cId="0" sldId="6007"/>
        </pc:sldMkLst>
      </pc:sldChg>
      <pc:sldChg chg="modSp add mod">
        <pc:chgData name="Wei Li" userId="fae33518c2e5a771" providerId="LiveId" clId="{E1B283FA-7A11-46FB-A91E-E7CD08FA1A91}" dt="2025-10-26T02:00:39.364" v="108" actId="1076"/>
        <pc:sldMkLst>
          <pc:docMk/>
          <pc:sldMk cId="0" sldId="6008"/>
        </pc:sldMkLst>
      </pc:sldChg>
      <pc:sldChg chg="modSp add mod">
        <pc:chgData name="Wei Li" userId="fae33518c2e5a771" providerId="LiveId" clId="{E1B283FA-7A11-46FB-A91E-E7CD08FA1A91}" dt="2025-10-26T02:00:56.507" v="111" actId="1076"/>
        <pc:sldMkLst>
          <pc:docMk/>
          <pc:sldMk cId="0" sldId="6009"/>
        </pc:sldMkLst>
      </pc:sldChg>
      <pc:sldChg chg="modSp add mod">
        <pc:chgData name="Wei Li" userId="fae33518c2e5a771" providerId="LiveId" clId="{E1B283FA-7A11-46FB-A91E-E7CD08FA1A91}" dt="2025-10-26T02:01:05.451" v="114" actId="1076"/>
        <pc:sldMkLst>
          <pc:docMk/>
          <pc:sldMk cId="0" sldId="6010"/>
        </pc:sldMkLst>
      </pc:sldChg>
      <pc:sldChg chg="modSp add mod">
        <pc:chgData name="Wei Li" userId="fae33518c2e5a771" providerId="LiveId" clId="{E1B283FA-7A11-46FB-A91E-E7CD08FA1A91}" dt="2025-10-26T02:01:15.868" v="116" actId="1076"/>
        <pc:sldMkLst>
          <pc:docMk/>
          <pc:sldMk cId="0" sldId="6011"/>
        </pc:sldMkLst>
      </pc:sldChg>
      <pc:sldChg chg="modSp add mod">
        <pc:chgData name="Wei Li" userId="fae33518c2e5a771" providerId="LiveId" clId="{E1B283FA-7A11-46FB-A91E-E7CD08FA1A91}" dt="2025-10-26T02:01:24.092" v="119" actId="1076"/>
        <pc:sldMkLst>
          <pc:docMk/>
          <pc:sldMk cId="0" sldId="6012"/>
        </pc:sldMkLst>
      </pc:sldChg>
      <pc:sldChg chg="modSp add mod">
        <pc:chgData name="Wei Li" userId="fae33518c2e5a771" providerId="LiveId" clId="{E1B283FA-7A11-46FB-A91E-E7CD08FA1A91}" dt="2025-10-26T02:01:32.320" v="122" actId="1076"/>
        <pc:sldMkLst>
          <pc:docMk/>
          <pc:sldMk cId="0" sldId="6013"/>
        </pc:sldMkLst>
      </pc:sldChg>
      <pc:sldChg chg="modSp add mod">
        <pc:chgData name="Wei Li" userId="fae33518c2e5a771" providerId="LiveId" clId="{E1B283FA-7A11-46FB-A91E-E7CD08FA1A91}" dt="2025-10-26T02:01:40.366" v="125" actId="1076"/>
        <pc:sldMkLst>
          <pc:docMk/>
          <pc:sldMk cId="0" sldId="6014"/>
        </pc:sldMkLst>
      </pc:sldChg>
      <pc:sldChg chg="modSp add mod">
        <pc:chgData name="Wei Li" userId="fae33518c2e5a771" providerId="LiveId" clId="{E1B283FA-7A11-46FB-A91E-E7CD08FA1A91}" dt="2025-10-26T02:01:50.986" v="128" actId="1076"/>
        <pc:sldMkLst>
          <pc:docMk/>
          <pc:sldMk cId="0" sldId="6015"/>
        </pc:sldMkLst>
      </pc:sldChg>
      <pc:sldChg chg="modSp add mod">
        <pc:chgData name="Wei Li" userId="fae33518c2e5a771" providerId="LiveId" clId="{E1B283FA-7A11-46FB-A91E-E7CD08FA1A91}" dt="2025-10-26T02:13:39.190" v="174" actId="20577"/>
        <pc:sldMkLst>
          <pc:docMk/>
          <pc:sldMk cId="288263398" sldId="6016"/>
        </pc:sldMkLst>
      </pc:sldChg>
      <pc:sldChg chg="modSp add mod">
        <pc:chgData name="Wei Li" userId="fae33518c2e5a771" providerId="LiveId" clId="{E1B283FA-7A11-46FB-A91E-E7CD08FA1A91}" dt="2025-10-26T02:14:30.868" v="187" actId="6549"/>
        <pc:sldMkLst>
          <pc:docMk/>
          <pc:sldMk cId="440878814" sldId="6017"/>
        </pc:sldMkLst>
      </pc:sldChg>
      <pc:sldChg chg="addSp delSp modSp new mod modAnim">
        <pc:chgData name="Wei Li" userId="fae33518c2e5a771" providerId="LiveId" clId="{E1B283FA-7A11-46FB-A91E-E7CD08FA1A91}" dt="2025-10-26T02:20:49.744" v="196"/>
        <pc:sldMkLst>
          <pc:docMk/>
          <pc:sldMk cId="2827177878" sldId="6018"/>
        </pc:sldMkLst>
      </pc:sldChg>
      <pc:sldMasterChg chg="delSldLayout modSldLayout sldLayoutOrd">
        <pc:chgData name="Wei Li" userId="fae33518c2e5a771" providerId="LiveId" clId="{E1B283FA-7A11-46FB-A91E-E7CD08FA1A91}" dt="2025-10-26T01:58:11.961" v="85"/>
        <pc:sldMasterMkLst>
          <pc:docMk/>
          <pc:sldMasterMk cId="3029566627" sldId="2147485054"/>
        </pc:sldMasterMkLst>
        <pc:sldLayoutChg chg="del">
          <pc:chgData name="Wei Li" userId="fae33518c2e5a771" providerId="LiveId" clId="{E1B283FA-7A11-46FB-A91E-E7CD08FA1A91}" dt="2025-10-26T01:57:40.702" v="81" actId="2696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2479991078" sldId="2147485368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1033168534" sldId="2147485369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3317117100" sldId="2147485370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3689484887" sldId="2147485371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2055453060" sldId="2147485372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1041892" sldId="214748537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738606334" sldId="214748544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211046643" sldId="214748544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617741669" sldId="214748544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4248772935" sldId="214748544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907332314" sldId="214748545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360372301" sldId="214748545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964182362" sldId="214748545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855191088" sldId="214748545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241971594" sldId="2147485454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4170884069" sldId="2147485455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640857768" sldId="214748545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171021952" sldId="214748545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543745095" sldId="214748545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01051364" sldId="214748545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88456535" sldId="214748546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86503658" sldId="214748546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669455614" sldId="214748546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5635998" sldId="214748546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580233347" sldId="2147485464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816911158" sldId="2147485465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32945369" sldId="214748546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234209264" sldId="214748546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77639776" sldId="214748546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705190707" sldId="214748546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410595976" sldId="214748547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352035802" sldId="214748547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560608554" sldId="214748547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137624921" sldId="2147485473"/>
          </pc:sldLayoutMkLst>
        </pc:sldLayoutChg>
      </pc:sldMasterChg>
      <pc:sldMasterChg chg="del delSldLayout">
        <pc:chgData name="Wei Li" userId="fae33518c2e5a771" providerId="LiveId" clId="{E1B283FA-7A11-46FB-A91E-E7CD08FA1A91}" dt="2025-10-26T01:52:32.924" v="33" actId="47"/>
        <pc:sldMasterMkLst>
          <pc:docMk/>
          <pc:sldMasterMk cId="2179735196" sldId="2147485321"/>
        </pc:sldMasterMkLst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343974815" sldId="2147485322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801306893" sldId="2147485323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814246997" sldId="2147485324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374049310" sldId="2147485325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937664562" sldId="2147485326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2233214872" sldId="2147485327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798965596" sldId="2147485328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3569355818" sldId="2147485329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937823310" sldId="2147485330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768931515" sldId="2147485331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484874846" sldId="2147485332"/>
          </pc:sldLayoutMkLst>
        </pc:sldLayoutChg>
      </pc:sldMasterChg>
      <pc:sldMasterChg chg="del delSldLayout">
        <pc:chgData name="Wei Li" userId="fae33518c2e5a771" providerId="LiveId" clId="{E1B283FA-7A11-46FB-A91E-E7CD08FA1A91}" dt="2025-10-26T01:49:47.860" v="30" actId="47"/>
        <pc:sldMasterMkLst>
          <pc:docMk/>
          <pc:sldMasterMk cId="149937329" sldId="2147485333"/>
        </pc:sldMasterMkLst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042453529" sldId="2147485334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673771396" sldId="2147485335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051816658" sldId="2147485336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405369254" sldId="2147485337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213871119" sldId="2147485338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779093176" sldId="2147485339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010931744" sldId="2147485340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352956973" sldId="2147485341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839788830" sldId="2147485342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4191965380" sldId="2147485343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3893983649" sldId="2147485344"/>
          </pc:sldLayoutMkLst>
        </pc:sldLayoutChg>
      </pc:sldMasterChg>
      <pc:sldMasterChg chg="del delSldLayout">
        <pc:chgData name="Wei Li" userId="fae33518c2e5a771" providerId="LiveId" clId="{E1B283FA-7A11-46FB-A91E-E7CD08FA1A91}" dt="2025-10-26T01:47:25.250" v="0" actId="47"/>
        <pc:sldMasterMkLst>
          <pc:docMk/>
          <pc:sldMasterMk cId="1185848278" sldId="2147485345"/>
        </pc:sldMasterMkLst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786195559" sldId="2147485346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382834357" sldId="2147485347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606619025" sldId="2147485348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260447678" sldId="2147485349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81080832" sldId="2147485350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1761151427" sldId="2147485351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766775758" sldId="2147485352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797430918" sldId="2147485353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102184446" sldId="2147485354"/>
          </pc:sldLayoutMkLst>
        </pc:sldLayoutChg>
      </pc:sldMasterChg>
      <pc:sldMasterChg chg="del delSldLayout">
        <pc:chgData name="Wei Li" userId="fae33518c2e5a771" providerId="LiveId" clId="{E1B283FA-7A11-46FB-A91E-E7CD08FA1A91}" dt="2025-10-26T01:47:25.250" v="0" actId="47"/>
        <pc:sldMasterMkLst>
          <pc:docMk/>
          <pc:sldMasterMk cId="361929762" sldId="2147485355"/>
        </pc:sldMasterMkLst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4187773168" sldId="2147485356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3315106848" sldId="2147485357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500983469" sldId="2147485358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2106244042" sldId="2147485359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456660476" sldId="2147485360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451284787" sldId="2147485361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3398120313" sldId="2147485362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087367006" sldId="2147485363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786862083" sldId="2147485364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022977381" sldId="2147485365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2918840124" sldId="2147485366"/>
          </pc:sldLayoutMkLst>
        </pc:sldLayoutChg>
      </pc:sldMasterChg>
      <pc:sldMasterChg chg="del sldLayoutOrd">
        <pc:chgData name="Wei Li" userId="fae33518c2e5a771" providerId="LiveId" clId="{E1B283FA-7A11-46FB-A91E-E7CD08FA1A91}" dt="2025-10-26T01:49:15.862" v="29"/>
        <pc:sldMasterMkLst>
          <pc:docMk/>
          <pc:sldMasterMk cId="4294479164" sldId="2147485367"/>
        </pc:sldMasterMkLst>
      </pc:sldMasterChg>
      <pc:sldMasterChg chg="del sldLayoutOrd">
        <pc:chgData name="Wei Li" userId="fae33518c2e5a771" providerId="LiveId" clId="{E1B283FA-7A11-46FB-A91E-E7CD08FA1A91}" dt="2025-10-26T01:58:11.979" v="86"/>
        <pc:sldMasterMkLst>
          <pc:docMk/>
          <pc:sldMasterMk cId="1842320948" sldId="2147485445"/>
        </pc:sldMasterMkLst>
      </pc:sldMasterChg>
    </pc:docChg>
  </pc:docChgLst>
  <pc:docChgLst>
    <pc:chgData name="Wei Li" userId="fae33518c2e5a771" providerId="LiveId" clId="{376B21BB-85A1-4E63-A134-1D71B92CA64E}"/>
    <pc:docChg chg="undo custSel addSld delSld modSld delMainMaster">
      <pc:chgData name="Wei Li" userId="fae33518c2e5a771" providerId="LiveId" clId="{376B21BB-85A1-4E63-A134-1D71B92CA64E}" dt="2025-08-03T03:15:14.318" v="125" actId="47"/>
      <pc:docMkLst>
        <pc:docMk/>
      </pc:docMkLst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7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8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2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0"/>
        </pc:sldMkLst>
      </pc:sldChg>
      <pc:sldChg chg="modSp">
        <pc:chgData name="Wei Li" userId="fae33518c2e5a771" providerId="LiveId" clId="{376B21BB-85A1-4E63-A134-1D71B92CA64E}" dt="2025-08-03T03:14:35.233" v="124"/>
        <pc:sldMkLst>
          <pc:docMk/>
          <pc:sldMk cId="1095009189" sldId="27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893700128" sldId="364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462467344" sldId="365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45275051" sldId="36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014054522" sldId="36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52601662" sldId="36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374296836" sldId="37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85664508" sldId="37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302288466" sldId="380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235503415" sldId="38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163545446" sldId="38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419380360" sldId="38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59330109" sldId="38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58937370" sldId="38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02496657" sldId="38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507918946" sldId="38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211763688" sldId="40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914439190" sldId="40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06781031" sldId="40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534154" sldId="405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332468539" sldId="40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72951345" sldId="411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754429791" sldId="41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29934806" sldId="41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138028735" sldId="41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231847409" sldId="423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505237100" sldId="426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2433476" sldId="427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223884666" sldId="42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59926204" sldId="429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554669389" sldId="430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957244837" sldId="43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15909776" sldId="432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36114930" sldId="43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267078759" sldId="43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756469011" sldId="43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56447053" sldId="43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21673428" sldId="43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72628074" sldId="43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27342619" sldId="43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82335802" sldId="43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045069486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722034503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25954002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8807814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12271029" sldId="439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83888706" sldId="439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938218151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34343008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29347680" sldId="44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082487512" sldId="441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76770752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928279420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658227600" sldId="44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814773682" sldId="44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23768763" sldId="44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603178694" sldId="44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42292343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555510114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88930994" sldId="44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985085010" sldId="44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23236919" sldId="44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27455992" sldId="44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19851772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38406671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7137226" sldId="449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00059700" sldId="44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529182034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815751633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84933301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64222007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1142334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147158672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262545715" sldId="45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141253992" sldId="45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68286104" sldId="454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650302071" sldId="45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812477783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990607142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63565856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59348600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089719975" sldId="45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657774075" sldId="458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06737190" sldId="45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609234635" sldId="466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49961536" sldId="46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84122179" sldId="46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646750478" sldId="472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613030657" sldId="47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219941751" sldId="47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107997956" sldId="47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4507233" sldId="47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333535479" sldId="47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218469674" sldId="48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888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7784251" sldId="100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101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808858900" sldId="1017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156970286" sldId="1018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693527701" sldId="101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03997407" sldId="102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06837248" sldId="102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38190091" sldId="102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25852779" sldId="1023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254036409" sldId="1024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266702749" sldId="1025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62361919" sldId="1026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2684450" sldId="103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81919787" sldId="1032"/>
        </pc:sldMkLst>
      </pc:sldChg>
      <pc:sldChg chg="modSp mod">
        <pc:chgData name="Wei Li" userId="fae33518c2e5a771" providerId="LiveId" clId="{376B21BB-85A1-4E63-A134-1D71B92CA64E}" dt="2025-08-03T03:06:15.006" v="62" actId="255"/>
        <pc:sldMkLst>
          <pc:docMk/>
          <pc:sldMk cId="939554979" sldId="3976"/>
        </pc:sldMkLst>
      </pc:sldChg>
      <pc:sldChg chg="add del">
        <pc:chgData name="Wei Li" userId="fae33518c2e5a771" providerId="LiveId" clId="{376B21BB-85A1-4E63-A134-1D71B92CA64E}" dt="2025-08-03T02:56:53.526" v="39"/>
        <pc:sldMkLst>
          <pc:docMk/>
          <pc:sldMk cId="2417170538" sldId="5347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186876882" sldId="5350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3470140076" sldId="5351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1779482798" sldId="535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510701510" sldId="5353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677008527" sldId="535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70958388" sldId="5357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694293164" sldId="5358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710805193" sldId="5360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97330963" sldId="5361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40323782" sldId="536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921069626" sldId="536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001223476" sldId="5364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468604605" sldId="5365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562361590" sldId="5366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029388509" sldId="5367"/>
        </pc:sldMkLst>
      </pc:sldChg>
      <pc:sldChg chg="add">
        <pc:chgData name="Wei Li" userId="fae33518c2e5a771" providerId="LiveId" clId="{376B21BB-85A1-4E63-A134-1D71B92CA64E}" dt="2025-08-03T02:57:57.520" v="40"/>
        <pc:sldMkLst>
          <pc:docMk/>
          <pc:sldMk cId="1833093367" sldId="5629"/>
        </pc:sldMkLst>
      </pc:sldChg>
      <pc:sldChg chg="del">
        <pc:chgData name="Wei Li" userId="fae33518c2e5a771" providerId="LiveId" clId="{376B21BB-85A1-4E63-A134-1D71B92CA64E}" dt="2025-08-03T03:12:23.356" v="104" actId="47"/>
        <pc:sldMkLst>
          <pc:docMk/>
          <pc:sldMk cId="2036498537" sldId="5957"/>
        </pc:sldMkLst>
      </pc:sldChg>
      <pc:sldChg chg="del">
        <pc:chgData name="Wei Li" userId="fae33518c2e5a771" providerId="LiveId" clId="{376B21BB-85A1-4E63-A134-1D71B92CA64E}" dt="2025-08-03T03:15:14.318" v="125" actId="47"/>
        <pc:sldMkLst>
          <pc:docMk/>
          <pc:sldMk cId="3519037333" sldId="59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0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77296748" sldId="5962"/>
        </pc:sldMkLst>
      </pc:sldChg>
      <pc:sldChg chg="modSp add mod">
        <pc:chgData name="Wei Li" userId="fae33518c2e5a771" providerId="LiveId" clId="{376B21BB-85A1-4E63-A134-1D71B92CA64E}" dt="2025-08-03T03:13:28.204" v="117" actId="20577"/>
        <pc:sldMkLst>
          <pc:docMk/>
          <pc:sldMk cId="370378408" sldId="5963"/>
        </pc:sldMkLst>
      </pc:sldChg>
      <pc:sldChg chg="add del setBg">
        <pc:chgData name="Wei Li" userId="fae33518c2e5a771" providerId="LiveId" clId="{376B21BB-85A1-4E63-A134-1D71B92CA64E}" dt="2025-08-03T03:12:17.553" v="101"/>
        <pc:sldMkLst>
          <pc:docMk/>
          <pc:sldMk cId="2433993383" sldId="5963"/>
        </pc:sldMkLst>
      </pc:sldChg>
      <pc:sldChg chg="modSp add mod">
        <pc:chgData name="Wei Li" userId="fae33518c2e5a771" providerId="LiveId" clId="{376B21BB-85A1-4E63-A134-1D71B92CA64E}" dt="2025-08-03T03:13:54.963" v="123"/>
        <pc:sldMkLst>
          <pc:docMk/>
          <pc:sldMk cId="674225479" sldId="5964"/>
        </pc:sldMkLst>
      </pc:sldChg>
      <pc:sldMasterChg chg="delSldLayout">
        <pc:chgData name="Wei Li" userId="fae33518c2e5a771" providerId="LiveId" clId="{376B21BB-85A1-4E63-A134-1D71B92CA64E}" dt="2025-08-03T02:54:06.954" v="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029566627" sldId="2147485054"/>
            <pc:sldLayoutMk cId="3080420369" sldId="2147485224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950420155" sldId="2147485230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1132349736" sldId="214748523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087163078" sldId="214748523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960245513" sldId="214748523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884932630" sldId="214748523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247547340" sldId="214748523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518257729" sldId="214748523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540227300" sldId="214748523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564694828" sldId="214748523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880557095" sldId="214748523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78990074" sldId="214748524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795463961" sldId="2147485241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685073286" sldId="2147485242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559404390" sldId="214748524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879405645" sldId="214748524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177398776" sldId="214748524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672189647" sldId="214748524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67775588" sldId="214748524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2642631568" sldId="214748524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51420828" sldId="214748524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205807635" sldId="214748525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86942624" sldId="214748525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1969901" sldId="214748525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79694847" sldId="214748525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37.822" v="2" actId="47"/>
        <pc:sldMasterMkLst>
          <pc:docMk/>
          <pc:sldMasterMk cId="1148591026" sldId="2147485254"/>
        </pc:sldMasterMkLst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926419219" sldId="2147485255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78041636" sldId="2147485256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717608229" sldId="2147485257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13355574" sldId="2147485258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369039543" sldId="2147485259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249091394" sldId="2147485260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671954129" sldId="2147485261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072667575" sldId="2147485262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094941562" sldId="214748526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6:50.617" v="38" actId="47"/>
        <pc:sldMasterMkLst>
          <pc:docMk/>
          <pc:sldMasterMk cId="1063319515" sldId="2147485264"/>
        </pc:sldMasterMkLst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851975713" sldId="2147485265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179869139" sldId="2147485266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065072089" sldId="2147485267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3640269" sldId="2147485268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10479975" sldId="2147485269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59282076" sldId="2147485270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480391134" sldId="2147485271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861276061" sldId="2147485272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677982459" sldId="2147485273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04233673" sldId="2147485274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66368512" sldId="2147485275"/>
          </pc:sldLayoutMkLst>
        </pc:sldLayoutChg>
      </pc:sldMasterChg>
      <pc:sldMasterChg chg="del delSldLayout">
        <pc:chgData name="Wei Li" userId="fae33518c2e5a771" providerId="LiveId" clId="{376B21BB-85A1-4E63-A134-1D71B92CA64E}" dt="2025-08-03T02:55:16.581" v="4" actId="47"/>
        <pc:sldMasterMkLst>
          <pc:docMk/>
          <pc:sldMasterMk cId="1239120890" sldId="2147485276"/>
        </pc:sldMasterMkLst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721252277" sldId="2147485277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994273311" sldId="2147485278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566628686" sldId="2147485279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2492044734" sldId="2147485280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621675513" sldId="2147485281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877939360" sldId="2147485282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1277270752" sldId="2147485283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494269859" sldId="2147485284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765041352" sldId="2147485285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382416447" sldId="2147485286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486056035" sldId="2147485287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0F01B5-56C1-AE33-7F7E-1667CADD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3D0F6B-0954-B8B7-9D89-5CF831D2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8B34A-FF8A-98B4-6869-2862E3B4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F841-B1A7-4903-8F6C-B32DFD352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4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EFAD1D-48D6-410C-77DC-E77CFC2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F7711-93FA-CB8D-8E3B-D12C93AD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D4CC0-72B7-7D17-118C-B1E2954A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45C2-5851-4A73-A576-B2AD26C7B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D6BBE-9C5F-CC98-E557-4CEC3D62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C3A91-7E2E-60FD-2E02-E1DDEA8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48629-EF50-5CAC-19A5-7CCD80BB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6C82-0BD7-46F9-8D64-DEE0D5767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3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014FF-AA68-938B-946F-6B72ECA6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E5FD1-6B86-7EDD-EF84-292ED064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DCACE-E7D5-18CC-1382-B1DB35A2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1686-596B-40E1-A1B7-CFEC3782A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C9B050-F296-4D17-E1BF-902232CA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C42AA5-163C-9CBF-65FF-F25BDFD7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E66A6-70B1-C2CC-0538-503BE00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1259-3815-4658-BFDB-074C2A60B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1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97F75-87DB-5184-E167-BED5BEA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293F5B-B9D0-58CB-E1E4-3F094C84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282605-4FA3-2B81-B638-FEE98C6C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C13A-4343-46AA-92D9-706EE9126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6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DE362AC-D732-2E44-2030-A3D059F1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374802E-AA89-30BD-8DFE-BB3A7803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103A98C-36A9-DA41-6536-54C0A97F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0B0F-6FCF-43F6-9571-B4B787E4B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2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009B119-7A64-DCA2-EDCE-C343F67E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A6C1F52-E25F-E9EF-3E0C-1354486C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A3F4737-CD82-6C9F-C1B2-E5283A4A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D70A-D02F-4526-8E98-5183C3A7B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57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8CE1B00-BE6F-E09D-D1AA-CEA14577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96373A0-E851-E42F-0C2C-C0101B55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141DF5B-C214-1C42-78BB-66E5898B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70B0-7B4B-453D-ADF6-D041292FB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605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E9DF7D6-F549-1F65-F868-0E83DF7D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1BA0D1D-8492-CB83-3250-88F90409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0D356F2-FC8E-BD8B-6C74-775887C3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C252-936D-48C2-B82E-0C8B1FCEA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8FD7260-D46E-6AF2-2B63-55BBD80B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329DF8-1D90-EB37-33B1-0C94682A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13A233F-596C-1D25-A549-6ABEC2EC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3E71-550B-4025-B826-74C1762C2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4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5437C-B79C-55A5-B042-6FDA589D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FF7DE-59BE-490D-D615-C79C6F63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BC649B-0C1D-759C-9994-76F701F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20F6-EDD2-4EBC-93CB-A077E92C5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8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B4E1776-4AF4-14AE-5ACE-B5C9BCB9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D651418-979C-1829-F70C-3A0FF4A2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19DF54B-573C-3C02-9DE2-F532CA88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3126-4A5E-46AF-8F45-602A83097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8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19ACD0-AEBA-B9ED-81AF-000397AD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A6EB8-A789-1973-6977-460C7CD8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4C7362-2635-DD3F-ED48-3317EC46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2F52-FD42-4BA1-AC06-E18F94969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ED7A1-2224-F4DE-D873-46BF23BC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A20B3-E37E-3B60-D09D-4CB25C0C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5A4ED0-B61A-96CD-AA5D-3474B406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43D1-A469-4D9B-B4A5-EE01AE64C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6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4A9165-DAED-87D1-9AF0-AB451283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521EF3-D3B2-58C7-9C6D-3496BD40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46D07F-C848-0C52-D295-6B2DB814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50D4-288B-4FB0-966E-2904F54DF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817663F-AD8F-04E1-B9E2-D0EDB07B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2A2613-FEA1-E538-924E-1E63E3EF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ED9B646-6DE8-8376-12EE-DFD7E10F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6BA6-B01C-4CEE-B29F-173BB91E7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1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BD1D081-D850-B5E8-17B1-059E0F70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0B5EB30-573A-3B5C-8FD9-692C953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97DD5E3-A4C8-FD96-EA63-7EE026D7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7CCF-46F0-4114-BD6D-1AB8C72D1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80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547B000-602E-0633-F360-7EFD3D59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0D98B71-ED20-5293-F630-3A0C7775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DDCF785-B67F-5B0E-9618-A56AFF9D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CB73-FDA0-4D9E-8F6A-68AC17B01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99D1A9B-5DC1-D9E2-4951-84B4B069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651CC8E-6B2B-8373-5B89-9EF00635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8024EC3-7CAB-04A4-6324-70B68D09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B2AF-66B8-4B79-BF8A-E7ACD6032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4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2D40A7-427F-7980-3E24-5BE59783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A25B81-62FB-16C9-0190-08A356C9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925742-1FD8-0929-C6BE-737F8617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5168-D487-4867-B9C6-90FB16415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4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74E2F30-AA57-F190-BD9B-707F65A0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D5656CE-9C77-5E20-9FA5-E9F134CE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675365B-81F1-F425-8375-BC71E514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FB8D-2066-41AC-AC49-62B42FF33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0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398A47F-01A2-8E1B-EE03-AE7A3B69B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7CE6B1D-9C0D-628B-C069-6A3EC5BD5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2CB0A-39A2-9459-567E-A7BA340D9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24FD5-9C61-14B3-486E-6FD8CCFA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59732-98EE-AFB1-87C2-B7E94B1B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0B456-729C-4420-B6FD-60888910D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9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07C52A53-0B88-B88B-0012-622E123F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6EE0F08-F87E-2BCB-9656-7DA9EFE29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F9BEDD-862F-BCC4-C1B1-0BF4ABDF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00A6C-42F4-56AC-2131-C772C9AD6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1D807C-2697-ABD9-D812-7519F15BA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B89F89-1228-435F-8351-2B983B3A1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4B13996A-7F25-BA0E-94EA-68B2C4F4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75" name="TextBox 7">
            <a:extLst>
              <a:ext uri="{FF2B5EF4-FFF2-40B4-BE49-F238E27FC236}">
                <a16:creationId xmlns:a16="http://schemas.microsoft.com/office/drawing/2014/main" xmlns="" id="{B92B8AF2-8581-6825-1190-8C52DAB64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650"/>
            <a:ext cx="8991600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我用信心抬起头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 Look Up At The Sky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xmlns="" id="{46557889-725B-5AE3-5E66-688AA82C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296386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词曲：盛晓玫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B014CBD6-F5F4-BA7E-FA44-9B66FCC9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FF8271FF-9AD2-929E-46D3-94ED2B67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世界不能给我温暖的时候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我用信心抬起头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蓝天白云总会再次提醒我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我的天父关心我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方正准圆简体" pitchFamily="65" charset="-122"/>
                <a:ea typeface="方正准圆简体" pitchFamily="65" charset="-122"/>
                <a:cs typeface="+mn-cs"/>
              </a:rPr>
              <a:t>When the world grows cold, I lift my head in faith. The blue sky reminds me. My Heavenly Father cares.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D5CDB341-3AAD-6AD6-C550-A8AC8887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04527B32-9739-8D8C-B0FA-5FB686F3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生命是祢所造 一切祢明瞭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祢岂会不知道 我此刻需要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有没有人陪我 不再重要　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祢的同在温暖我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方正准圆简体" pitchFamily="65" charset="-122"/>
                <a:ea typeface="方正准圆简体" pitchFamily="65" charset="-122"/>
                <a:cs typeface="+mn-cs"/>
              </a:rPr>
              <a:t>You made my life and know my needs. With Your presence, I am never alone.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FCA91317-AED9-D028-7F8D-754ABC58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DE221792-4EB8-4AF3-E101-9C572402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6D2AF0DF-7368-E875-E04E-EF1E13DD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5262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祷告还没有蒙垂听的时候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我用信心抬起头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蓝天白云总会再次提醒我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神的意念高过我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When answers haven't come, I lift my head in faith. The blue sky reminds me. Your thoughts are higher than mine.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方正准圆简体" pitchFamily="65" charset="-122"/>
              <a:ea typeface="方正准圆简体" pitchFamily="65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xmlns="" id="{172A2D74-49B4-0368-7D49-CF9FD13A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A4F16FAB-FAFF-2AA2-CC60-26DE3B09F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4648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生命是祢所造 一切祢明瞭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祢岂会不知道 我此刻需要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卸下所有重担完全交托　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祢的恩典够我用 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My life was created by You. You know everything.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I lay my burdens down and trust. Your grace is enough for me.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方正准圆简体" pitchFamily="65" charset="-122"/>
              <a:ea typeface="方正准圆简体" pitchFamily="65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6C5D995E-A256-C81B-E581-7C5C36E2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xmlns="" id="{2DF86619-AD8F-E112-ED93-6C7B9C37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5262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人生旅途走到终点的时候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主啊求祢帮助我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擦乾所有眼泪没有惧怕 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祢的荣光照耀我 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When this life comes to an end, Lord, sustain me. With all tears wiped away and fears gone, Your glory shines on me. 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方正准圆简体" pitchFamily="65" charset="-122"/>
              <a:ea typeface="方正准圆简体" pitchFamily="65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AEB3D8C9-87C3-5330-2CB8-71DACF56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xmlns="" id="{4D097FBC-DA57-2A79-4027-62B7B50F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12039600" cy="4648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渴望听见祢说 ：“孩子，我知道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你用一生爱我 一生荣耀我”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雨后的天空有美丽彩虹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我用信心抬起头 </a:t>
            </a:r>
            <a:endParaRPr kumimoji="0" lang="en-US" altLang="zh-CN" sz="5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 To hear You say, "Well done, My child," I lift my head and see Your rainbow.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方正准圆简体" pitchFamily="65" charset="-122"/>
              <a:ea typeface="方正准圆简体" pitchFamily="65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DB14BACD-F7B0-8DA8-3441-A922F1AA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29858</TotalTime>
  <Words>103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2013 - 2022 Theme</vt:lpstr>
      <vt:lpstr>2_Office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325</cp:revision>
  <dcterms:created xsi:type="dcterms:W3CDTF">2018-06-05T19:05:47Z</dcterms:created>
  <dcterms:modified xsi:type="dcterms:W3CDTF">2026-07-13T03:00:01Z</dcterms:modified>
</cp:coreProperties>
</file>